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1" r:id="rId5"/>
    <p:sldId id="264" r:id="rId6"/>
    <p:sldId id="256" r:id="rId7"/>
    <p:sldId id="265" r:id="rId8"/>
    <p:sldId id="266" r:id="rId9"/>
    <p:sldId id="259" r:id="rId10"/>
    <p:sldId id="258" r:id="rId11"/>
    <p:sldId id="263" r:id="rId12"/>
    <p:sldId id="268" r:id="rId13"/>
    <p:sldId id="270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63857D-D604-4D1A-99E2-7A300669E862}" v="9" dt="2021-01-11T19:17:10.206"/>
    <p1510:client id="{12F82E74-2344-489D-A119-985E00C1B5CF}" v="6" dt="2021-01-11T18:09:49.640"/>
    <p1510:client id="{19639798-48FB-4C52-A497-2267218F03B1}" v="5" dt="2021-01-16T14:40:55.245"/>
    <p1510:client id="{2C43B4D2-E682-4317-9596-46311C5424A8}" v="11" dt="2021-01-10T19:15:09.428"/>
    <p1510:client id="{2FC065C1-C266-4E30-989F-E6D8C5A184FC}" v="14" dt="2021-01-11T19:16:32.652"/>
    <p1510:client id="{3C6A41ED-770B-41B8-9490-6BC68BB507B0}" v="5" dt="2021-01-12T17:00:38.548"/>
    <p1510:client id="{5729B160-435B-48DE-A19B-3F66C5E0C5B8}" v="88" dt="2021-01-11T18:37:57.014"/>
    <p1510:client id="{68BC0A4F-5C96-4613-A14E-A85A028E9049}" v="205" dt="2021-01-11T19:13:34.376"/>
    <p1510:client id="{75AE3B01-4BD9-4A6C-B3B2-F47B4DD050D1}" v="2" dt="2021-01-10T20:31:34.359"/>
    <p1510:client id="{7EF9DDE1-763F-418E-AD6F-E7F9C3D7F1C5}" v="1" dt="2021-01-11T19:18:44.268"/>
    <p1510:client id="{85797A0F-3598-4B46-8845-70BF3A86BC55}" v="427" dt="2021-01-11T21:33:25.250"/>
    <p1510:client id="{8E7BD6F3-5E92-45C5-8159-A80EEC435B48}" v="113" dt="2021-01-11T19:55:30.663"/>
    <p1510:client id="{8F4A51A6-32FA-4574-91D0-7940F65D08D5}" v="2" dt="2021-01-11T19:19:53.129"/>
    <p1510:client id="{9F7BC9D4-2ADB-4C46-8FD2-1E0C8E663A55}" v="94" dt="2021-01-11T19:05:07.989"/>
    <p1510:client id="{A2CD42FB-33A1-451B-9AF3-B7CDA23ABF82}" v="55" dt="2021-01-11T21:37:41.844"/>
    <p1510:client id="{A4AA15B4-CA88-44C3-BCC4-1F8C3F1181CB}" v="4" dt="2021-01-11T21:32:06.718"/>
    <p1510:client id="{BCEFE28F-412B-40DE-8FAE-5B7A7647BAE3}" v="8" dt="2021-01-12T10:54:03.290"/>
    <p1510:client id="{C6D8BF74-8FD8-4A99-8D20-83D7B64B8A96}" v="36" dt="2021-01-11T21:30:42.604"/>
    <p1510:client id="{CAFC1642-93A9-4E95-8DBD-F266688136F5}" v="20" dt="2021-01-11T19:11:34.839"/>
    <p1510:client id="{D3AD3E0D-4CDA-4849-AD5C-542729A627DB}" v="8" dt="2021-01-11T18:38:55.783"/>
    <p1510:client id="{F34569E6-96A6-43AE-A7E2-42D35EE8C8FB}" v="33" dt="2021-01-11T17:34:24.467"/>
    <p1510:client id="{F6777C21-CB7B-44F3-BA60-75972C1C6DF2}" v="63" dt="2021-01-10T20:49:59.491"/>
    <p1510:client id="{FEAD26FD-32AF-4CDF-8572-702F45303E08}" v="72" dt="2021-01-11T19:39:55.5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LEBIEWSKI Adrien" userId="S::adrien.golebiewski.auditeur@lecnam.net::b8aef42e-b43f-4b19-ad03-25baaf7308d1" providerId="AD" clId="Web-{A7F10540-6ABD-4BC8-A822-C4251C9CBEEA}"/>
    <pc:docChg chg="addSld modSld">
      <pc:chgData name="GOLEBIEWSKI Adrien" userId="S::adrien.golebiewski.auditeur@lecnam.net::b8aef42e-b43f-4b19-ad03-25baaf7308d1" providerId="AD" clId="Web-{A7F10540-6ABD-4BC8-A822-C4251C9CBEEA}" dt="2021-01-10T14:33:59.301" v="76"/>
      <pc:docMkLst>
        <pc:docMk/>
      </pc:docMkLst>
      <pc:sldChg chg="addSp delSp modSp new mod setBg setClrOvrMap">
        <pc:chgData name="GOLEBIEWSKI Adrien" userId="S::adrien.golebiewski.auditeur@lecnam.net::b8aef42e-b43f-4b19-ad03-25baaf7308d1" providerId="AD" clId="Web-{A7F10540-6ABD-4BC8-A822-C4251C9CBEEA}" dt="2021-01-10T14:33:59.301" v="76"/>
        <pc:sldMkLst>
          <pc:docMk/>
          <pc:sldMk cId="1950044143" sldId="257"/>
        </pc:sldMkLst>
        <pc:spChg chg="del">
          <ac:chgData name="GOLEBIEWSKI Adrien" userId="S::adrien.golebiewski.auditeur@lecnam.net::b8aef42e-b43f-4b19-ad03-25baaf7308d1" providerId="AD" clId="Web-{A7F10540-6ABD-4BC8-A822-C4251C9CBEEA}" dt="2021-01-10T14:29:47.860" v="5"/>
          <ac:spMkLst>
            <pc:docMk/>
            <pc:sldMk cId="1950044143" sldId="257"/>
            <ac:spMk id="2" creationId="{386D415C-FCD9-42E3-AB27-17DE128CED60}"/>
          </ac:spMkLst>
        </pc:spChg>
        <pc:spChg chg="del mod">
          <ac:chgData name="GOLEBIEWSKI Adrien" userId="S::adrien.golebiewski.auditeur@lecnam.net::b8aef42e-b43f-4b19-ad03-25baaf7308d1" providerId="AD" clId="Web-{A7F10540-6ABD-4BC8-A822-C4251C9CBEEA}" dt="2021-01-10T14:29:46.360" v="4"/>
          <ac:spMkLst>
            <pc:docMk/>
            <pc:sldMk cId="1950044143" sldId="257"/>
            <ac:spMk id="3" creationId="{6C39E66F-E13F-4EF6-8DFA-2BA454D56717}"/>
          </ac:spMkLst>
        </pc:spChg>
        <pc:spChg chg="add del">
          <ac:chgData name="GOLEBIEWSKI Adrien" userId="S::adrien.golebiewski.auditeur@lecnam.net::b8aef42e-b43f-4b19-ad03-25baaf7308d1" providerId="AD" clId="Web-{A7F10540-6ABD-4BC8-A822-C4251C9CBEEA}" dt="2021-01-10T14:33:59.301" v="76"/>
          <ac:spMkLst>
            <pc:docMk/>
            <pc:sldMk cId="1950044143" sldId="257"/>
            <ac:spMk id="6" creationId="{42A4FC2C-047E-45A5-965D-8E1E3BF09BC6}"/>
          </ac:spMkLst>
        </pc:spChg>
        <pc:spChg chg="add mod">
          <ac:chgData name="GOLEBIEWSKI Adrien" userId="S::adrien.golebiewski.auditeur@lecnam.net::b8aef42e-b43f-4b19-ad03-25baaf7308d1" providerId="AD" clId="Web-{A7F10540-6ABD-4BC8-A822-C4251C9CBEEA}" dt="2021-01-10T14:33:59.301" v="76"/>
          <ac:spMkLst>
            <pc:docMk/>
            <pc:sldMk cId="1950044143" sldId="257"/>
            <ac:spMk id="7" creationId="{7A0E44B2-932A-4733-8193-FF584D86955F}"/>
          </ac:spMkLst>
        </pc:spChg>
        <pc:spChg chg="add del">
          <ac:chgData name="GOLEBIEWSKI Adrien" userId="S::adrien.golebiewski.auditeur@lecnam.net::b8aef42e-b43f-4b19-ad03-25baaf7308d1" providerId="AD" clId="Web-{A7F10540-6ABD-4BC8-A822-C4251C9CBEEA}" dt="2021-01-10T14:32:21.846" v="12"/>
          <ac:spMkLst>
            <pc:docMk/>
            <pc:sldMk cId="1950044143" sldId="257"/>
            <ac:spMk id="9" creationId="{57845966-6EFC-468A-9CC7-BAB4B95854E7}"/>
          </ac:spMkLst>
        </pc:spChg>
        <pc:spChg chg="add">
          <ac:chgData name="GOLEBIEWSKI Adrien" userId="S::adrien.golebiewski.auditeur@lecnam.net::b8aef42e-b43f-4b19-ad03-25baaf7308d1" providerId="AD" clId="Web-{A7F10540-6ABD-4BC8-A822-C4251C9CBEEA}" dt="2021-01-10T14:33:59.301" v="76"/>
          <ac:spMkLst>
            <pc:docMk/>
            <pc:sldMk cId="1950044143" sldId="257"/>
            <ac:spMk id="12" creationId="{0DE6A193-4755-479A-BC6F-A7EBCA73BE1A}"/>
          </ac:spMkLst>
        </pc:spChg>
        <pc:spChg chg="add del">
          <ac:chgData name="GOLEBIEWSKI Adrien" userId="S::adrien.golebiewski.auditeur@lecnam.net::b8aef42e-b43f-4b19-ad03-25baaf7308d1" providerId="AD" clId="Web-{A7F10540-6ABD-4BC8-A822-C4251C9CBEEA}" dt="2021-01-10T14:32:21.846" v="12"/>
          <ac:spMkLst>
            <pc:docMk/>
            <pc:sldMk cId="1950044143" sldId="257"/>
            <ac:spMk id="13" creationId="{ADAD1991-FFD1-4E94-ABAB-7560D33008E4}"/>
          </ac:spMkLst>
        </pc:spChg>
        <pc:spChg chg="add">
          <ac:chgData name="GOLEBIEWSKI Adrien" userId="S::adrien.golebiewski.auditeur@lecnam.net::b8aef42e-b43f-4b19-ad03-25baaf7308d1" providerId="AD" clId="Web-{A7F10540-6ABD-4BC8-A822-C4251C9CBEEA}" dt="2021-01-10T14:33:59.301" v="76"/>
          <ac:spMkLst>
            <pc:docMk/>
            <pc:sldMk cId="1950044143" sldId="257"/>
            <ac:spMk id="14" creationId="{5A55B759-31A7-423C-9BC2-A8BC09FE98B9}"/>
          </ac:spMkLst>
        </pc:spChg>
        <pc:spChg chg="add">
          <ac:chgData name="GOLEBIEWSKI Adrien" userId="S::adrien.golebiewski.auditeur@lecnam.net::b8aef42e-b43f-4b19-ad03-25baaf7308d1" providerId="AD" clId="Web-{A7F10540-6ABD-4BC8-A822-C4251C9CBEEA}" dt="2021-01-10T14:33:59.301" v="76"/>
          <ac:spMkLst>
            <pc:docMk/>
            <pc:sldMk cId="1950044143" sldId="257"/>
            <ac:spMk id="16" creationId="{F78796AF-79A0-47AC-BEFD-BFFC00F968C4}"/>
          </ac:spMkLst>
        </pc:spChg>
        <pc:picChg chg="add mod ord">
          <ac:chgData name="GOLEBIEWSKI Adrien" userId="S::adrien.golebiewski.auditeur@lecnam.net::b8aef42e-b43f-4b19-ad03-25baaf7308d1" providerId="AD" clId="Web-{A7F10540-6ABD-4BC8-A822-C4251C9CBEEA}" dt="2021-01-10T14:33:59.301" v="76"/>
          <ac:picMkLst>
            <pc:docMk/>
            <pc:sldMk cId="1950044143" sldId="257"/>
            <ac:picMk id="4" creationId="{50393059-07B9-4BA3-B1C4-36E8593A6111}"/>
          </ac:picMkLst>
        </pc:picChg>
        <pc:picChg chg="add mod ord">
          <ac:chgData name="GOLEBIEWSKI Adrien" userId="S::adrien.golebiewski.auditeur@lecnam.net::b8aef42e-b43f-4b19-ad03-25baaf7308d1" providerId="AD" clId="Web-{A7F10540-6ABD-4BC8-A822-C4251C9CBEEA}" dt="2021-01-10T14:33:59.301" v="76"/>
          <ac:picMkLst>
            <pc:docMk/>
            <pc:sldMk cId="1950044143" sldId="257"/>
            <ac:picMk id="5" creationId="{3069CEBA-11F1-4C43-8ED8-7CD456A07558}"/>
          </ac:picMkLst>
        </pc:picChg>
        <pc:picChg chg="add del">
          <ac:chgData name="GOLEBIEWSKI Adrien" userId="S::adrien.golebiewski.auditeur@lecnam.net::b8aef42e-b43f-4b19-ad03-25baaf7308d1" providerId="AD" clId="Web-{A7F10540-6ABD-4BC8-A822-C4251C9CBEEA}" dt="2021-01-10T14:32:21.846" v="12"/>
          <ac:picMkLst>
            <pc:docMk/>
            <pc:sldMk cId="1950044143" sldId="257"/>
            <ac:picMk id="11" creationId="{75554383-98AF-4A47-BB65-705FAAA4BE6A}"/>
          </ac:picMkLst>
        </pc:picChg>
      </pc:sldChg>
    </pc:docChg>
  </pc:docChgLst>
  <pc:docChgLst>
    <pc:chgData name="LACHAUSSEE Quentin" userId="S::quentin.lachaussee.auditeur@lecnam.net::8c1ad042-94f5-441e-a196-68d4fd14d9e8" providerId="AD" clId="Web-{5729B160-435B-48DE-A19B-3F66C5E0C5B8}"/>
    <pc:docChg chg="modSld">
      <pc:chgData name="LACHAUSSEE Quentin" userId="S::quentin.lachaussee.auditeur@lecnam.net::8c1ad042-94f5-441e-a196-68d4fd14d9e8" providerId="AD" clId="Web-{5729B160-435B-48DE-A19B-3F66C5E0C5B8}" dt="2021-01-11T18:37:57.014" v="81"/>
      <pc:docMkLst>
        <pc:docMk/>
      </pc:docMkLst>
      <pc:sldChg chg="addSp delSp modSp">
        <pc:chgData name="LACHAUSSEE Quentin" userId="S::quentin.lachaussee.auditeur@lecnam.net::8c1ad042-94f5-441e-a196-68d4fd14d9e8" providerId="AD" clId="Web-{5729B160-435B-48DE-A19B-3F66C5E0C5B8}" dt="2021-01-11T18:37:57.014" v="81"/>
        <pc:sldMkLst>
          <pc:docMk/>
          <pc:sldMk cId="686625939" sldId="260"/>
        </pc:sldMkLst>
        <pc:spChg chg="del">
          <ac:chgData name="LACHAUSSEE Quentin" userId="S::quentin.lachaussee.auditeur@lecnam.net::8c1ad042-94f5-441e-a196-68d4fd14d9e8" providerId="AD" clId="Web-{5729B160-435B-48DE-A19B-3F66C5E0C5B8}" dt="2021-01-11T18:32:35.122" v="1"/>
          <ac:spMkLst>
            <pc:docMk/>
            <pc:sldMk cId="686625939" sldId="260"/>
            <ac:spMk id="12" creationId="{00000000-0000-0000-0000-000000000000}"/>
          </ac:spMkLst>
        </pc:spChg>
        <pc:spChg chg="mod">
          <ac:chgData name="LACHAUSSEE Quentin" userId="S::quentin.lachaussee.auditeur@lecnam.net::8c1ad042-94f5-441e-a196-68d4fd14d9e8" providerId="AD" clId="Web-{5729B160-435B-48DE-A19B-3F66C5E0C5B8}" dt="2021-01-11T18:37:07.811" v="42" actId="1076"/>
          <ac:spMkLst>
            <pc:docMk/>
            <pc:sldMk cId="686625939" sldId="260"/>
            <ac:spMk id="16" creationId="{00000000-0000-0000-0000-000000000000}"/>
          </ac:spMkLst>
        </pc:spChg>
        <pc:spChg chg="del">
          <ac:chgData name="LACHAUSSEE Quentin" userId="S::quentin.lachaussee.auditeur@lecnam.net::8c1ad042-94f5-441e-a196-68d4fd14d9e8" providerId="AD" clId="Web-{5729B160-435B-48DE-A19B-3F66C5E0C5B8}" dt="2021-01-11T18:32:35.122" v="0"/>
          <ac:spMkLst>
            <pc:docMk/>
            <pc:sldMk cId="686625939" sldId="260"/>
            <ac:spMk id="20" creationId="{00000000-0000-0000-0000-000000000000}"/>
          </ac:spMkLst>
        </pc:spChg>
        <pc:spChg chg="add mod">
          <ac:chgData name="LACHAUSSEE Quentin" userId="S::quentin.lachaussee.auditeur@lecnam.net::8c1ad042-94f5-441e-a196-68d4fd14d9e8" providerId="AD" clId="Web-{5729B160-435B-48DE-A19B-3F66C5E0C5B8}" dt="2021-01-11T18:37:57.014" v="81"/>
          <ac:spMkLst>
            <pc:docMk/>
            <pc:sldMk cId="686625939" sldId="260"/>
            <ac:spMk id="25" creationId="{150F412D-C8A8-4706-87DA-6954CF83F4A1}"/>
          </ac:spMkLst>
        </pc:spChg>
        <pc:picChg chg="add del mod">
          <ac:chgData name="LACHAUSSEE Quentin" userId="S::quentin.lachaussee.auditeur@lecnam.net::8c1ad042-94f5-441e-a196-68d4fd14d9e8" providerId="AD" clId="Web-{5729B160-435B-48DE-A19B-3F66C5E0C5B8}" dt="2021-01-11T18:34:28.372" v="13"/>
          <ac:picMkLst>
            <pc:docMk/>
            <pc:sldMk cId="686625939" sldId="260"/>
            <ac:picMk id="2" creationId="{33E7B50D-AE57-4FF1-9B7C-8BC5DA582558}"/>
          </ac:picMkLst>
        </pc:picChg>
        <pc:picChg chg="add mod">
          <ac:chgData name="LACHAUSSEE Quentin" userId="S::quentin.lachaussee.auditeur@lecnam.net::8c1ad042-94f5-441e-a196-68d4fd14d9e8" providerId="AD" clId="Web-{5729B160-435B-48DE-A19B-3F66C5E0C5B8}" dt="2021-01-11T18:36:54.420" v="40" actId="1076"/>
          <ac:picMkLst>
            <pc:docMk/>
            <pc:sldMk cId="686625939" sldId="260"/>
            <ac:picMk id="3" creationId="{08243591-551C-4664-940B-DB2F6E9F753A}"/>
          </ac:picMkLst>
        </pc:picChg>
        <pc:picChg chg="del">
          <ac:chgData name="LACHAUSSEE Quentin" userId="S::quentin.lachaussee.auditeur@lecnam.net::8c1ad042-94f5-441e-a196-68d4fd14d9e8" providerId="AD" clId="Web-{5729B160-435B-48DE-A19B-3F66C5E0C5B8}" dt="2021-01-11T18:32:35.122" v="5"/>
          <ac:picMkLst>
            <pc:docMk/>
            <pc:sldMk cId="686625939" sldId="260"/>
            <ac:picMk id="4" creationId="{00000000-0000-0000-0000-000000000000}"/>
          </ac:picMkLst>
        </pc:picChg>
        <pc:picChg chg="add mod">
          <ac:chgData name="LACHAUSSEE Quentin" userId="S::quentin.lachaussee.auditeur@lecnam.net::8c1ad042-94f5-441e-a196-68d4fd14d9e8" providerId="AD" clId="Web-{5729B160-435B-48DE-A19B-3F66C5E0C5B8}" dt="2021-01-11T18:36:53.170" v="39" actId="1076"/>
          <ac:picMkLst>
            <pc:docMk/>
            <pc:sldMk cId="686625939" sldId="260"/>
            <ac:picMk id="5" creationId="{8CB12DC5-6F1F-4191-B0B9-5CAAE6A0921F}"/>
          </ac:picMkLst>
        </pc:picChg>
        <pc:picChg chg="del">
          <ac:chgData name="LACHAUSSEE Quentin" userId="S::quentin.lachaussee.auditeur@lecnam.net::8c1ad042-94f5-441e-a196-68d4fd14d9e8" providerId="AD" clId="Web-{5729B160-435B-48DE-A19B-3F66C5E0C5B8}" dt="2021-01-11T18:32:35.122" v="4"/>
          <ac:picMkLst>
            <pc:docMk/>
            <pc:sldMk cId="686625939" sldId="260"/>
            <ac:picMk id="6" creationId="{00000000-0000-0000-0000-000000000000}"/>
          </ac:picMkLst>
        </pc:picChg>
        <pc:picChg chg="del">
          <ac:chgData name="LACHAUSSEE Quentin" userId="S::quentin.lachaussee.auditeur@lecnam.net::8c1ad042-94f5-441e-a196-68d4fd14d9e8" providerId="AD" clId="Web-{5729B160-435B-48DE-A19B-3F66C5E0C5B8}" dt="2021-01-11T18:32:38.450" v="7"/>
          <ac:picMkLst>
            <pc:docMk/>
            <pc:sldMk cId="686625939" sldId="260"/>
            <ac:picMk id="7" creationId="{00000000-0000-0000-0000-000000000000}"/>
          </ac:picMkLst>
        </pc:picChg>
        <pc:picChg chg="add mod">
          <ac:chgData name="LACHAUSSEE Quentin" userId="S::quentin.lachaussee.auditeur@lecnam.net::8c1ad042-94f5-441e-a196-68d4fd14d9e8" providerId="AD" clId="Web-{5729B160-435B-48DE-A19B-3F66C5E0C5B8}" dt="2021-01-11T18:36:21.795" v="30"/>
          <ac:picMkLst>
            <pc:docMk/>
            <pc:sldMk cId="686625939" sldId="260"/>
            <ac:picMk id="8" creationId="{F6F67014-EE10-4688-9B67-7780C5B1D846}"/>
          </ac:picMkLst>
        </pc:picChg>
        <pc:picChg chg="del">
          <ac:chgData name="LACHAUSSEE Quentin" userId="S::quentin.lachaussee.auditeur@lecnam.net::8c1ad042-94f5-441e-a196-68d4fd14d9e8" providerId="AD" clId="Web-{5729B160-435B-48DE-A19B-3F66C5E0C5B8}" dt="2021-01-11T18:32:35.122" v="2"/>
          <ac:picMkLst>
            <pc:docMk/>
            <pc:sldMk cId="686625939" sldId="260"/>
            <ac:picMk id="9" creationId="{00000000-0000-0000-0000-000000000000}"/>
          </ac:picMkLst>
        </pc:picChg>
        <pc:picChg chg="del">
          <ac:chgData name="LACHAUSSEE Quentin" userId="S::quentin.lachaussee.auditeur@lecnam.net::8c1ad042-94f5-441e-a196-68d4fd14d9e8" providerId="AD" clId="Web-{5729B160-435B-48DE-A19B-3F66C5E0C5B8}" dt="2021-01-11T18:32:38.450" v="6"/>
          <ac:picMkLst>
            <pc:docMk/>
            <pc:sldMk cId="686625939" sldId="260"/>
            <ac:picMk id="10" creationId="{00000000-0000-0000-0000-000000000000}"/>
          </ac:picMkLst>
        </pc:picChg>
        <pc:picChg chg="del">
          <ac:chgData name="LACHAUSSEE Quentin" userId="S::quentin.lachaussee.auditeur@lecnam.net::8c1ad042-94f5-441e-a196-68d4fd14d9e8" providerId="AD" clId="Web-{5729B160-435B-48DE-A19B-3F66C5E0C5B8}" dt="2021-01-11T18:32:35.122" v="3"/>
          <ac:picMkLst>
            <pc:docMk/>
            <pc:sldMk cId="686625939" sldId="260"/>
            <ac:picMk id="15" creationId="{00000000-0000-0000-0000-000000000000}"/>
          </ac:picMkLst>
        </pc:picChg>
        <pc:picChg chg="add mod">
          <ac:chgData name="LACHAUSSEE Quentin" userId="S::quentin.lachaussee.auditeur@lecnam.net::8c1ad042-94f5-441e-a196-68d4fd14d9e8" providerId="AD" clId="Web-{5729B160-435B-48DE-A19B-3F66C5E0C5B8}" dt="2021-01-11T18:36:21.811" v="31"/>
          <ac:picMkLst>
            <pc:docMk/>
            <pc:sldMk cId="686625939" sldId="260"/>
            <ac:picMk id="18" creationId="{57AF1455-2295-446B-854D-37CE80EDB939}"/>
          </ac:picMkLst>
        </pc:picChg>
      </pc:sldChg>
    </pc:docChg>
  </pc:docChgLst>
  <pc:docChgLst>
    <pc:chgData name="GOLEBIEWSKI Adrien" userId="S::adrien.golebiewski.auditeur@lecnam.net::b8aef42e-b43f-4b19-ad03-25baaf7308d1" providerId="AD" clId="Web-{B9F8E38F-2029-4721-885F-F1FD6F3C854D}"/>
    <pc:docChg chg="modSld">
      <pc:chgData name="GOLEBIEWSKI Adrien" userId="S::adrien.golebiewski.auditeur@lecnam.net::b8aef42e-b43f-4b19-ad03-25baaf7308d1" providerId="AD" clId="Web-{B9F8E38F-2029-4721-885F-F1FD6F3C854D}" dt="2021-01-10T15:03:13.406" v="18" actId="1076"/>
      <pc:docMkLst>
        <pc:docMk/>
      </pc:docMkLst>
      <pc:sldChg chg="addSp modSp">
        <pc:chgData name="GOLEBIEWSKI Adrien" userId="S::adrien.golebiewski.auditeur@lecnam.net::b8aef42e-b43f-4b19-ad03-25baaf7308d1" providerId="AD" clId="Web-{B9F8E38F-2029-4721-885F-F1FD6F3C854D}" dt="2021-01-10T15:03:13.406" v="18" actId="1076"/>
        <pc:sldMkLst>
          <pc:docMk/>
          <pc:sldMk cId="1950044143" sldId="257"/>
        </pc:sldMkLst>
        <pc:spChg chg="add mod">
          <ac:chgData name="GOLEBIEWSKI Adrien" userId="S::adrien.golebiewski.auditeur@lecnam.net::b8aef42e-b43f-4b19-ad03-25baaf7308d1" providerId="AD" clId="Web-{B9F8E38F-2029-4721-885F-F1FD6F3C854D}" dt="2021-01-10T15:02:56.453" v="13"/>
          <ac:spMkLst>
            <pc:docMk/>
            <pc:sldMk cId="1950044143" sldId="257"/>
            <ac:spMk id="8" creationId="{B7349FAF-E5C1-4303-92BB-7439F970190B}"/>
          </ac:spMkLst>
        </pc:spChg>
        <pc:spChg chg="add mod">
          <ac:chgData name="GOLEBIEWSKI Adrien" userId="S::adrien.golebiewski.auditeur@lecnam.net::b8aef42e-b43f-4b19-ad03-25baaf7308d1" providerId="AD" clId="Web-{B9F8E38F-2029-4721-885F-F1FD6F3C854D}" dt="2021-01-10T15:03:13.406" v="18" actId="1076"/>
          <ac:spMkLst>
            <pc:docMk/>
            <pc:sldMk cId="1950044143" sldId="257"/>
            <ac:spMk id="18" creationId="{CC39F6C6-0F1E-428A-9CFB-7E722AD94D41}"/>
          </ac:spMkLst>
        </pc:spChg>
      </pc:sldChg>
    </pc:docChg>
  </pc:docChgLst>
  <pc:docChgLst>
    <pc:chgData name="BALTI Youssef" userId="S::youssef.balti.auditeur@lecnam.net::bcaf23ce-21bd-4e0a-8d2d-0e80afefe84c" providerId="AD" clId="Web-{2C43B4D2-E682-4317-9596-46311C5424A8}"/>
    <pc:docChg chg="addSld delSld modSld">
      <pc:chgData name="BALTI Youssef" userId="S::youssef.balti.auditeur@lecnam.net::bcaf23ce-21bd-4e0a-8d2d-0e80afefe84c" providerId="AD" clId="Web-{2C43B4D2-E682-4317-9596-46311C5424A8}" dt="2021-01-10T19:15:09.428" v="19"/>
      <pc:docMkLst>
        <pc:docMk/>
      </pc:docMkLst>
      <pc:sldChg chg="addSp delSp modSp">
        <pc:chgData name="BALTI Youssef" userId="S::youssef.balti.auditeur@lecnam.net::bcaf23ce-21bd-4e0a-8d2d-0e80afefe84c" providerId="AD" clId="Web-{2C43B4D2-E682-4317-9596-46311C5424A8}" dt="2021-01-10T19:14:34.334" v="5"/>
        <pc:sldMkLst>
          <pc:docMk/>
          <pc:sldMk cId="1950044143" sldId="257"/>
        </pc:sldMkLst>
        <pc:picChg chg="add del mod">
          <ac:chgData name="BALTI Youssef" userId="S::youssef.balti.auditeur@lecnam.net::bcaf23ce-21bd-4e0a-8d2d-0e80afefe84c" providerId="AD" clId="Web-{2C43B4D2-E682-4317-9596-46311C5424A8}" dt="2021-01-10T19:14:23.303" v="2"/>
          <ac:picMkLst>
            <pc:docMk/>
            <pc:sldMk cId="1950044143" sldId="257"/>
            <ac:picMk id="5" creationId="{B4804238-7855-4841-B52C-C28BDFAB0335}"/>
          </ac:picMkLst>
        </pc:picChg>
        <pc:picChg chg="add del mod">
          <ac:chgData name="BALTI Youssef" userId="S::youssef.balti.auditeur@lecnam.net::bcaf23ce-21bd-4e0a-8d2d-0e80afefe84c" providerId="AD" clId="Web-{2C43B4D2-E682-4317-9596-46311C5424A8}" dt="2021-01-10T19:14:34.334" v="5"/>
          <ac:picMkLst>
            <pc:docMk/>
            <pc:sldMk cId="1950044143" sldId="257"/>
            <ac:picMk id="23" creationId="{BE3FE9C4-62B0-4857-89D9-39DB92F897F6}"/>
          </ac:picMkLst>
        </pc:picChg>
      </pc:sldChg>
      <pc:sldChg chg="addSp delSp modSp new del mod setBg">
        <pc:chgData name="BALTI Youssef" userId="S::youssef.balti.auditeur@lecnam.net::bcaf23ce-21bd-4e0a-8d2d-0e80afefe84c" providerId="AD" clId="Web-{2C43B4D2-E682-4317-9596-46311C5424A8}" dt="2021-01-10T19:15:09.428" v="19"/>
        <pc:sldMkLst>
          <pc:docMk/>
          <pc:sldMk cId="3967592542" sldId="259"/>
        </pc:sldMkLst>
        <pc:spChg chg="del">
          <ac:chgData name="BALTI Youssef" userId="S::youssef.balti.auditeur@lecnam.net::bcaf23ce-21bd-4e0a-8d2d-0e80afefe84c" providerId="AD" clId="Web-{2C43B4D2-E682-4317-9596-46311C5424A8}" dt="2021-01-10T19:14:39.084" v="8"/>
          <ac:spMkLst>
            <pc:docMk/>
            <pc:sldMk cId="3967592542" sldId="259"/>
            <ac:spMk id="2" creationId="{B23B0920-C234-4428-9800-0C5A0810D4D5}"/>
          </ac:spMkLst>
        </pc:spChg>
        <pc:spChg chg="del">
          <ac:chgData name="BALTI Youssef" userId="S::youssef.balti.auditeur@lecnam.net::bcaf23ce-21bd-4e0a-8d2d-0e80afefe84c" providerId="AD" clId="Web-{2C43B4D2-E682-4317-9596-46311C5424A8}" dt="2021-01-10T19:14:38.115" v="7"/>
          <ac:spMkLst>
            <pc:docMk/>
            <pc:sldMk cId="3967592542" sldId="259"/>
            <ac:spMk id="3" creationId="{D286469E-1402-46F8-8E42-C6C22ABC918D}"/>
          </ac:spMkLst>
        </pc:spChg>
        <pc:spChg chg="add del">
          <ac:chgData name="BALTI Youssef" userId="S::youssef.balti.auditeur@lecnam.net::bcaf23ce-21bd-4e0a-8d2d-0e80afefe84c" providerId="AD" clId="Web-{2C43B4D2-E682-4317-9596-46311C5424A8}" dt="2021-01-10T19:14:57.788" v="15"/>
          <ac:spMkLst>
            <pc:docMk/>
            <pc:sldMk cId="3967592542" sldId="259"/>
            <ac:spMk id="6" creationId="{42A4FC2C-047E-45A5-965D-8E1E3BF09BC6}"/>
          </ac:spMkLst>
        </pc:spChg>
        <pc:spChg chg="add">
          <ac:chgData name="BALTI Youssef" userId="S::youssef.balti.auditeur@lecnam.net::bcaf23ce-21bd-4e0a-8d2d-0e80afefe84c" providerId="AD" clId="Web-{2C43B4D2-E682-4317-9596-46311C5424A8}" dt="2021-01-10T19:15:00.053" v="18"/>
          <ac:spMkLst>
            <pc:docMk/>
            <pc:sldMk cId="3967592542" sldId="259"/>
            <ac:spMk id="7" creationId="{42A4FC2C-047E-45A5-965D-8E1E3BF09BC6}"/>
          </ac:spMkLst>
        </pc:spChg>
        <pc:spChg chg="add del">
          <ac:chgData name="BALTI Youssef" userId="S::youssef.balti.auditeur@lecnam.net::bcaf23ce-21bd-4e0a-8d2d-0e80afefe84c" providerId="AD" clId="Web-{2C43B4D2-E682-4317-9596-46311C5424A8}" dt="2021-01-10T19:14:50.210" v="11"/>
          <ac:spMkLst>
            <pc:docMk/>
            <pc:sldMk cId="3967592542" sldId="259"/>
            <ac:spMk id="9" creationId="{42A4FC2C-047E-45A5-965D-8E1E3BF09BC6}"/>
          </ac:spMkLst>
        </pc:spChg>
        <pc:picChg chg="add mod">
          <ac:chgData name="BALTI Youssef" userId="S::youssef.balti.auditeur@lecnam.net::bcaf23ce-21bd-4e0a-8d2d-0e80afefe84c" providerId="AD" clId="Web-{2C43B4D2-E682-4317-9596-46311C5424A8}" dt="2021-01-10T19:15:00.053" v="18"/>
          <ac:picMkLst>
            <pc:docMk/>
            <pc:sldMk cId="3967592542" sldId="259"/>
            <ac:picMk id="4" creationId="{8BF68964-3872-40EC-B80C-021058E0D55F}"/>
          </ac:picMkLst>
        </pc:picChg>
      </pc:sldChg>
    </pc:docChg>
  </pc:docChgLst>
  <pc:docChgLst>
    <pc:chgData name="GUIGNARD Vladimir" userId="S::vladimir.guignard.auditeur@lecnam.net::2f62502c-28dc-4b60-a4ed-15943d17a978" providerId="AD" clId="Web-{BCEFE28F-412B-40DE-8FAE-5B7A7647BAE3}"/>
    <pc:docChg chg="modSld">
      <pc:chgData name="GUIGNARD Vladimir" userId="S::vladimir.guignard.auditeur@lecnam.net::2f62502c-28dc-4b60-a4ed-15943d17a978" providerId="AD" clId="Web-{BCEFE28F-412B-40DE-8FAE-5B7A7647BAE3}" dt="2021-01-12T10:54:02.087" v="3"/>
      <pc:docMkLst>
        <pc:docMk/>
      </pc:docMkLst>
      <pc:sldChg chg="addSp delSp modSp">
        <pc:chgData name="GUIGNARD Vladimir" userId="S::vladimir.guignard.auditeur@lecnam.net::2f62502c-28dc-4b60-a4ed-15943d17a978" providerId="AD" clId="Web-{BCEFE28F-412B-40DE-8FAE-5B7A7647BAE3}" dt="2021-01-12T10:54:02.087" v="3"/>
        <pc:sldMkLst>
          <pc:docMk/>
          <pc:sldMk cId="477299679" sldId="261"/>
        </pc:sldMkLst>
        <pc:picChg chg="add del mod">
          <ac:chgData name="GUIGNARD Vladimir" userId="S::vladimir.guignard.auditeur@lecnam.net::2f62502c-28dc-4b60-a4ed-15943d17a978" providerId="AD" clId="Web-{BCEFE28F-412B-40DE-8FAE-5B7A7647BAE3}" dt="2021-01-12T10:53:59.399" v="2"/>
          <ac:picMkLst>
            <pc:docMk/>
            <pc:sldMk cId="477299679" sldId="261"/>
            <ac:picMk id="2" creationId="{ACD9E605-BFD8-4817-8BE1-E956517F2C35}"/>
          </ac:picMkLst>
        </pc:picChg>
        <pc:picChg chg="add del">
          <ac:chgData name="GUIGNARD Vladimir" userId="S::vladimir.guignard.auditeur@lecnam.net::2f62502c-28dc-4b60-a4ed-15943d17a978" providerId="AD" clId="Web-{BCEFE28F-412B-40DE-8FAE-5B7A7647BAE3}" dt="2021-01-12T10:54:02.087" v="3"/>
          <ac:picMkLst>
            <pc:docMk/>
            <pc:sldMk cId="477299679" sldId="261"/>
            <ac:picMk id="14" creationId="{E00C867E-9716-428E-B3AC-5F0C16C0D78C}"/>
          </ac:picMkLst>
        </pc:picChg>
      </pc:sldChg>
    </pc:docChg>
  </pc:docChgLst>
  <pc:docChgLst>
    <pc:chgData name="LACHAUSSEE Quentin" userId="S::quentin.lachaussee.auditeur@lecnam.net::8c1ad042-94f5-441e-a196-68d4fd14d9e8" providerId="AD" clId="Web-{D3AD3E0D-4CDA-4849-AD5C-542729A627DB}"/>
    <pc:docChg chg="modSld">
      <pc:chgData name="LACHAUSSEE Quentin" userId="S::quentin.lachaussee.auditeur@lecnam.net::8c1ad042-94f5-441e-a196-68d4fd14d9e8" providerId="AD" clId="Web-{D3AD3E0D-4CDA-4849-AD5C-542729A627DB}" dt="2021-01-11T18:38:55.783" v="7" actId="1076"/>
      <pc:docMkLst>
        <pc:docMk/>
      </pc:docMkLst>
      <pc:sldChg chg="modSp">
        <pc:chgData name="LACHAUSSEE Quentin" userId="S::quentin.lachaussee.auditeur@lecnam.net::8c1ad042-94f5-441e-a196-68d4fd14d9e8" providerId="AD" clId="Web-{D3AD3E0D-4CDA-4849-AD5C-542729A627DB}" dt="2021-01-11T18:38:55.783" v="7" actId="1076"/>
        <pc:sldMkLst>
          <pc:docMk/>
          <pc:sldMk cId="686625939" sldId="260"/>
        </pc:sldMkLst>
        <pc:spChg chg="mod">
          <ac:chgData name="LACHAUSSEE Quentin" userId="S::quentin.lachaussee.auditeur@lecnam.net::8c1ad042-94f5-441e-a196-68d4fd14d9e8" providerId="AD" clId="Web-{D3AD3E0D-4CDA-4849-AD5C-542729A627DB}" dt="2021-01-11T18:38:36.704" v="0" actId="1076"/>
          <ac:spMkLst>
            <pc:docMk/>
            <pc:sldMk cId="686625939" sldId="260"/>
            <ac:spMk id="25" creationId="{150F412D-C8A8-4706-87DA-6954CF83F4A1}"/>
          </ac:spMkLst>
        </pc:spChg>
        <pc:picChg chg="mod">
          <ac:chgData name="LACHAUSSEE Quentin" userId="S::quentin.lachaussee.auditeur@lecnam.net::8c1ad042-94f5-441e-a196-68d4fd14d9e8" providerId="AD" clId="Web-{D3AD3E0D-4CDA-4849-AD5C-542729A627DB}" dt="2021-01-11T18:38:52.658" v="6" actId="1076"/>
          <ac:picMkLst>
            <pc:docMk/>
            <pc:sldMk cId="686625939" sldId="260"/>
            <ac:picMk id="3" creationId="{08243591-551C-4664-940B-DB2F6E9F753A}"/>
          </ac:picMkLst>
        </pc:picChg>
        <pc:picChg chg="mod">
          <ac:chgData name="LACHAUSSEE Quentin" userId="S::quentin.lachaussee.auditeur@lecnam.net::8c1ad042-94f5-441e-a196-68d4fd14d9e8" providerId="AD" clId="Web-{D3AD3E0D-4CDA-4849-AD5C-542729A627DB}" dt="2021-01-11T18:38:52.611" v="5" actId="1076"/>
          <ac:picMkLst>
            <pc:docMk/>
            <pc:sldMk cId="686625939" sldId="260"/>
            <ac:picMk id="5" creationId="{8CB12DC5-6F1F-4191-B0B9-5CAAE6A0921F}"/>
          </ac:picMkLst>
        </pc:picChg>
        <pc:picChg chg="mod">
          <ac:chgData name="LACHAUSSEE Quentin" userId="S::quentin.lachaussee.auditeur@lecnam.net::8c1ad042-94f5-441e-a196-68d4fd14d9e8" providerId="AD" clId="Web-{D3AD3E0D-4CDA-4849-AD5C-542729A627DB}" dt="2021-01-11T18:38:55.783" v="7" actId="1076"/>
          <ac:picMkLst>
            <pc:docMk/>
            <pc:sldMk cId="686625939" sldId="260"/>
            <ac:picMk id="8" creationId="{F6F67014-EE10-4688-9B67-7780C5B1D846}"/>
          </ac:picMkLst>
        </pc:picChg>
        <pc:picChg chg="mod">
          <ac:chgData name="LACHAUSSEE Quentin" userId="S::quentin.lachaussee.auditeur@lecnam.net::8c1ad042-94f5-441e-a196-68d4fd14d9e8" providerId="AD" clId="Web-{D3AD3E0D-4CDA-4849-AD5C-542729A627DB}" dt="2021-01-11T18:38:44.470" v="4"/>
          <ac:picMkLst>
            <pc:docMk/>
            <pc:sldMk cId="686625939" sldId="260"/>
            <ac:picMk id="18" creationId="{57AF1455-2295-446B-854D-37CE80EDB939}"/>
          </ac:picMkLst>
        </pc:picChg>
      </pc:sldChg>
    </pc:docChg>
  </pc:docChgLst>
  <pc:docChgLst>
    <pc:chgData name="GUIGNARD Vladimir" userId="S::vladimir.guignard.auditeur@lecnam.net::2f62502c-28dc-4b60-a4ed-15943d17a978" providerId="AD" clId="Web-{C6D8BF74-8FD8-4A99-8D20-83D7B64B8A96}"/>
    <pc:docChg chg="addSld modSld sldOrd">
      <pc:chgData name="GUIGNARD Vladimir" userId="S::vladimir.guignard.auditeur@lecnam.net::2f62502c-28dc-4b60-a4ed-15943d17a978" providerId="AD" clId="Web-{C6D8BF74-8FD8-4A99-8D20-83D7B64B8A96}" dt="2021-01-11T21:30:41.401" v="33"/>
      <pc:docMkLst>
        <pc:docMk/>
      </pc:docMkLst>
      <pc:sldChg chg="addSp delSp modSp">
        <pc:chgData name="GUIGNARD Vladimir" userId="S::vladimir.guignard.auditeur@lecnam.net::2f62502c-28dc-4b60-a4ed-15943d17a978" providerId="AD" clId="Web-{C6D8BF74-8FD8-4A99-8D20-83D7B64B8A96}" dt="2021-01-11T21:30:41.401" v="33"/>
        <pc:sldMkLst>
          <pc:docMk/>
          <pc:sldMk cId="477299679" sldId="261"/>
        </pc:sldMkLst>
        <pc:spChg chg="mod">
          <ac:chgData name="GUIGNARD Vladimir" userId="S::vladimir.guignard.auditeur@lecnam.net::2f62502c-28dc-4b60-a4ed-15943d17a978" providerId="AD" clId="Web-{C6D8BF74-8FD8-4A99-8D20-83D7B64B8A96}" dt="2021-01-11T21:30:29.526" v="31" actId="1076"/>
          <ac:spMkLst>
            <pc:docMk/>
            <pc:sldMk cId="477299679" sldId="261"/>
            <ac:spMk id="23" creationId="{FBF02CD1-D61D-49B8-8F92-10E71CEA5285}"/>
          </ac:spMkLst>
        </pc:spChg>
        <pc:picChg chg="add del mod">
          <ac:chgData name="GUIGNARD Vladimir" userId="S::vladimir.guignard.auditeur@lecnam.net::2f62502c-28dc-4b60-a4ed-15943d17a978" providerId="AD" clId="Web-{C6D8BF74-8FD8-4A99-8D20-83D7B64B8A96}" dt="2021-01-11T21:30:39.401" v="32"/>
          <ac:picMkLst>
            <pc:docMk/>
            <pc:sldMk cId="477299679" sldId="261"/>
            <ac:picMk id="2" creationId="{240D2C50-A19D-4871-9AD9-4BACD15D2612}"/>
          </ac:picMkLst>
        </pc:picChg>
        <pc:picChg chg="add mod">
          <ac:chgData name="GUIGNARD Vladimir" userId="S::vladimir.guignard.auditeur@lecnam.net::2f62502c-28dc-4b60-a4ed-15943d17a978" providerId="AD" clId="Web-{C6D8BF74-8FD8-4A99-8D20-83D7B64B8A96}" dt="2021-01-11T21:30:41.401" v="33"/>
          <ac:picMkLst>
            <pc:docMk/>
            <pc:sldMk cId="477299679" sldId="261"/>
            <ac:picMk id="3" creationId="{77960C0C-546E-4284-B82D-53CC2078C7C6}"/>
          </ac:picMkLst>
        </pc:picChg>
      </pc:sldChg>
      <pc:sldChg chg="delSp add ord replId">
        <pc:chgData name="GUIGNARD Vladimir" userId="S::vladimir.guignard.auditeur@lecnam.net::2f62502c-28dc-4b60-a4ed-15943d17a978" providerId="AD" clId="Web-{C6D8BF74-8FD8-4A99-8D20-83D7B64B8A96}" dt="2021-01-11T21:29:16.492" v="29"/>
        <pc:sldMkLst>
          <pc:docMk/>
          <pc:sldMk cId="405804608" sldId="270"/>
        </pc:sldMkLst>
        <pc:spChg chg="del">
          <ac:chgData name="GUIGNARD Vladimir" userId="S::vladimir.guignard.auditeur@lecnam.net::2f62502c-28dc-4b60-a4ed-15943d17a978" providerId="AD" clId="Web-{C6D8BF74-8FD8-4A99-8D20-83D7B64B8A96}" dt="2021-01-11T21:29:12.648" v="20"/>
          <ac:spMkLst>
            <pc:docMk/>
            <pc:sldMk cId="405804608" sldId="270"/>
            <ac:spMk id="22" creationId="{832613B1-BD4B-4F27-9A86-A154A1736378}"/>
          </ac:spMkLst>
        </pc:spChg>
        <pc:spChg chg="del">
          <ac:chgData name="GUIGNARD Vladimir" userId="S::vladimir.guignard.auditeur@lecnam.net::2f62502c-28dc-4b60-a4ed-15943d17a978" providerId="AD" clId="Web-{C6D8BF74-8FD8-4A99-8D20-83D7B64B8A96}" dt="2021-01-11T21:29:12.648" v="19"/>
          <ac:spMkLst>
            <pc:docMk/>
            <pc:sldMk cId="405804608" sldId="270"/>
            <ac:spMk id="23" creationId="{FBF02CD1-D61D-49B8-8F92-10E71CEA5285}"/>
          </ac:spMkLst>
        </pc:spChg>
        <pc:picChg chg="del">
          <ac:chgData name="GUIGNARD Vladimir" userId="S::vladimir.guignard.auditeur@lecnam.net::2f62502c-28dc-4b60-a4ed-15943d17a978" providerId="AD" clId="Web-{C6D8BF74-8FD8-4A99-8D20-83D7B64B8A96}" dt="2021-01-11T21:29:12.648" v="28"/>
          <ac:picMkLst>
            <pc:docMk/>
            <pc:sldMk cId="405804608" sldId="270"/>
            <ac:picMk id="14" creationId="{E00C867E-9716-428E-B3AC-5F0C16C0D78C}"/>
          </ac:picMkLst>
        </pc:picChg>
        <pc:picChg chg="del">
          <ac:chgData name="GUIGNARD Vladimir" userId="S::vladimir.guignard.auditeur@lecnam.net::2f62502c-28dc-4b60-a4ed-15943d17a978" providerId="AD" clId="Web-{C6D8BF74-8FD8-4A99-8D20-83D7B64B8A96}" dt="2021-01-11T21:29:12.648" v="27"/>
          <ac:picMkLst>
            <pc:docMk/>
            <pc:sldMk cId="405804608" sldId="270"/>
            <ac:picMk id="15" creationId="{D4A95B7F-18D7-458D-8D2C-3446B3AAEACA}"/>
          </ac:picMkLst>
        </pc:picChg>
        <pc:picChg chg="del">
          <ac:chgData name="GUIGNARD Vladimir" userId="S::vladimir.guignard.auditeur@lecnam.net::2f62502c-28dc-4b60-a4ed-15943d17a978" providerId="AD" clId="Web-{C6D8BF74-8FD8-4A99-8D20-83D7B64B8A96}" dt="2021-01-11T21:29:12.648" v="26"/>
          <ac:picMkLst>
            <pc:docMk/>
            <pc:sldMk cId="405804608" sldId="270"/>
            <ac:picMk id="16" creationId="{ED479D42-9526-46ED-9F5E-BDE556F5A0CB}"/>
          </ac:picMkLst>
        </pc:picChg>
        <pc:picChg chg="del">
          <ac:chgData name="GUIGNARD Vladimir" userId="S::vladimir.guignard.auditeur@lecnam.net::2f62502c-28dc-4b60-a4ed-15943d17a978" providerId="AD" clId="Web-{C6D8BF74-8FD8-4A99-8D20-83D7B64B8A96}" dt="2021-01-11T21:29:12.648" v="25"/>
          <ac:picMkLst>
            <pc:docMk/>
            <pc:sldMk cId="405804608" sldId="270"/>
            <ac:picMk id="17" creationId="{BC8086C8-3AB4-404E-8CD5-F15447C24702}"/>
          </ac:picMkLst>
        </pc:picChg>
        <pc:picChg chg="del">
          <ac:chgData name="GUIGNARD Vladimir" userId="S::vladimir.guignard.auditeur@lecnam.net::2f62502c-28dc-4b60-a4ed-15943d17a978" providerId="AD" clId="Web-{C6D8BF74-8FD8-4A99-8D20-83D7B64B8A96}" dt="2021-01-11T21:29:12.648" v="24"/>
          <ac:picMkLst>
            <pc:docMk/>
            <pc:sldMk cId="405804608" sldId="270"/>
            <ac:picMk id="18" creationId="{AE4304F4-2746-4D8B-AE3E-4FE0E62D53FA}"/>
          </ac:picMkLst>
        </pc:picChg>
        <pc:picChg chg="del">
          <ac:chgData name="GUIGNARD Vladimir" userId="S::vladimir.guignard.auditeur@lecnam.net::2f62502c-28dc-4b60-a4ed-15943d17a978" providerId="AD" clId="Web-{C6D8BF74-8FD8-4A99-8D20-83D7B64B8A96}" dt="2021-01-11T21:29:12.648" v="23"/>
          <ac:picMkLst>
            <pc:docMk/>
            <pc:sldMk cId="405804608" sldId="270"/>
            <ac:picMk id="19" creationId="{07C90BF9-480F-46E5-91DB-5CEBC119EF07}"/>
          </ac:picMkLst>
        </pc:picChg>
        <pc:picChg chg="del">
          <ac:chgData name="GUIGNARD Vladimir" userId="S::vladimir.guignard.auditeur@lecnam.net::2f62502c-28dc-4b60-a4ed-15943d17a978" providerId="AD" clId="Web-{C6D8BF74-8FD8-4A99-8D20-83D7B64B8A96}" dt="2021-01-11T21:29:12.648" v="22"/>
          <ac:picMkLst>
            <pc:docMk/>
            <pc:sldMk cId="405804608" sldId="270"/>
            <ac:picMk id="20" creationId="{377B20C7-4BA6-434B-B5DA-247B18984169}"/>
          </ac:picMkLst>
        </pc:picChg>
        <pc:picChg chg="del">
          <ac:chgData name="GUIGNARD Vladimir" userId="S::vladimir.guignard.auditeur@lecnam.net::2f62502c-28dc-4b60-a4ed-15943d17a978" providerId="AD" clId="Web-{C6D8BF74-8FD8-4A99-8D20-83D7B64B8A96}" dt="2021-01-11T21:29:12.648" v="21"/>
          <ac:picMkLst>
            <pc:docMk/>
            <pc:sldMk cId="405804608" sldId="270"/>
            <ac:picMk id="21" creationId="{AB95DAB5-2D9B-44B9-83CD-B832D8FD7F7C}"/>
          </ac:picMkLst>
        </pc:picChg>
      </pc:sldChg>
    </pc:docChg>
  </pc:docChgLst>
  <pc:docChgLst>
    <pc:chgData name="GUIGNARD Vladimir" userId="2f62502c-28dc-4b60-a4ed-15943d17a978" providerId="ADAL" clId="{9F7BC9D4-2ADB-4C46-8FD2-1E0C8E663A55}"/>
    <pc:docChg chg="undo custSel addSld modSld sldOrd">
      <pc:chgData name="GUIGNARD Vladimir" userId="2f62502c-28dc-4b60-a4ed-15943d17a978" providerId="ADAL" clId="{9F7BC9D4-2ADB-4C46-8FD2-1E0C8E663A55}" dt="2021-01-11T19:05:07.989" v="216" actId="14100"/>
      <pc:docMkLst>
        <pc:docMk/>
      </pc:docMkLst>
      <pc:sldChg chg="addSp delSp modSp mod">
        <pc:chgData name="GUIGNARD Vladimir" userId="2f62502c-28dc-4b60-a4ed-15943d17a978" providerId="ADAL" clId="{9F7BC9D4-2ADB-4C46-8FD2-1E0C8E663A55}" dt="2021-01-11T19:05:07.989" v="216" actId="14100"/>
        <pc:sldMkLst>
          <pc:docMk/>
          <pc:sldMk cId="3549001026" sldId="256"/>
        </pc:sldMkLst>
        <pc:spChg chg="del">
          <ac:chgData name="GUIGNARD Vladimir" userId="2f62502c-28dc-4b60-a4ed-15943d17a978" providerId="ADAL" clId="{9F7BC9D4-2ADB-4C46-8FD2-1E0C8E663A55}" dt="2021-01-11T18:39:20.085" v="12" actId="478"/>
          <ac:spMkLst>
            <pc:docMk/>
            <pc:sldMk cId="3549001026" sldId="256"/>
            <ac:spMk id="29" creationId="{23E282F1-9AE6-487D-A5E3-DE20B59CD8F1}"/>
          </ac:spMkLst>
        </pc:spChg>
        <pc:spChg chg="del">
          <ac:chgData name="GUIGNARD Vladimir" userId="2f62502c-28dc-4b60-a4ed-15943d17a978" providerId="ADAL" clId="{9F7BC9D4-2ADB-4C46-8FD2-1E0C8E663A55}" dt="2021-01-11T18:39:20.085" v="12" actId="478"/>
          <ac:spMkLst>
            <pc:docMk/>
            <pc:sldMk cId="3549001026" sldId="256"/>
            <ac:spMk id="30" creationId="{08AA3B6C-5A29-483C-BF03-72348F5BD02D}"/>
          </ac:spMkLst>
        </pc:spChg>
        <pc:spChg chg="del">
          <ac:chgData name="GUIGNARD Vladimir" userId="2f62502c-28dc-4b60-a4ed-15943d17a978" providerId="ADAL" clId="{9F7BC9D4-2ADB-4C46-8FD2-1E0C8E663A55}" dt="2021-01-11T18:39:20.085" v="12" actId="478"/>
          <ac:spMkLst>
            <pc:docMk/>
            <pc:sldMk cId="3549001026" sldId="256"/>
            <ac:spMk id="34" creationId="{EBFC5C65-69E1-46AE-8176-B875D863586D}"/>
          </ac:spMkLst>
        </pc:spChg>
        <pc:picChg chg="add del mod">
          <ac:chgData name="GUIGNARD Vladimir" userId="2f62502c-28dc-4b60-a4ed-15943d17a978" providerId="ADAL" clId="{9F7BC9D4-2ADB-4C46-8FD2-1E0C8E663A55}" dt="2021-01-11T18:46:43.059" v="15" actId="21"/>
          <ac:picMkLst>
            <pc:docMk/>
            <pc:sldMk cId="3549001026" sldId="256"/>
            <ac:picMk id="4" creationId="{55FD1B7B-72BA-4EE5-B59E-40841CAC2665}"/>
          </ac:picMkLst>
        </pc:picChg>
        <pc:picChg chg="add del mod">
          <ac:chgData name="GUIGNARD Vladimir" userId="2f62502c-28dc-4b60-a4ed-15943d17a978" providerId="ADAL" clId="{9F7BC9D4-2ADB-4C46-8FD2-1E0C8E663A55}" dt="2021-01-11T18:57:48.732" v="183" actId="478"/>
          <ac:picMkLst>
            <pc:docMk/>
            <pc:sldMk cId="3549001026" sldId="256"/>
            <ac:picMk id="6" creationId="{B6E201A8-538B-4EA3-BE49-B94DDE975CA1}"/>
          </ac:picMkLst>
        </pc:picChg>
        <pc:picChg chg="add mod ord">
          <ac:chgData name="GUIGNARD Vladimir" userId="2f62502c-28dc-4b60-a4ed-15943d17a978" providerId="ADAL" clId="{9F7BC9D4-2ADB-4C46-8FD2-1E0C8E663A55}" dt="2021-01-11T18:59:00.700" v="189" actId="167"/>
          <ac:picMkLst>
            <pc:docMk/>
            <pc:sldMk cId="3549001026" sldId="256"/>
            <ac:picMk id="8" creationId="{E7770DB4-A959-44BD-8493-3EA038E069C1}"/>
          </ac:picMkLst>
        </pc:picChg>
        <pc:picChg chg="add mod">
          <ac:chgData name="GUIGNARD Vladimir" userId="2f62502c-28dc-4b60-a4ed-15943d17a978" providerId="ADAL" clId="{9F7BC9D4-2ADB-4C46-8FD2-1E0C8E663A55}" dt="2021-01-11T19:01:56.366" v="201" actId="14100"/>
          <ac:picMkLst>
            <pc:docMk/>
            <pc:sldMk cId="3549001026" sldId="256"/>
            <ac:picMk id="10" creationId="{A74AFC6A-BFF6-4384-ACC7-7F4C9779E7FC}"/>
          </ac:picMkLst>
        </pc:picChg>
        <pc:picChg chg="add mod">
          <ac:chgData name="GUIGNARD Vladimir" userId="2f62502c-28dc-4b60-a4ed-15943d17a978" providerId="ADAL" clId="{9F7BC9D4-2ADB-4C46-8FD2-1E0C8E663A55}" dt="2021-01-11T18:59:18.876" v="196" actId="14100"/>
          <ac:picMkLst>
            <pc:docMk/>
            <pc:sldMk cId="3549001026" sldId="256"/>
            <ac:picMk id="23" creationId="{FD4E0435-B6F4-4868-8EC7-840BEA63A5B8}"/>
          </ac:picMkLst>
        </pc:picChg>
        <pc:picChg chg="del">
          <ac:chgData name="GUIGNARD Vladimir" userId="2f62502c-28dc-4b60-a4ed-15943d17a978" providerId="ADAL" clId="{9F7BC9D4-2ADB-4C46-8FD2-1E0C8E663A55}" dt="2021-01-11T18:39:20.085" v="12" actId="478"/>
          <ac:picMkLst>
            <pc:docMk/>
            <pc:sldMk cId="3549001026" sldId="256"/>
            <ac:picMk id="25" creationId="{E2B3448F-4394-4481-BC4E-6E8DB81E900F}"/>
          </ac:picMkLst>
        </pc:picChg>
        <pc:picChg chg="del">
          <ac:chgData name="GUIGNARD Vladimir" userId="2f62502c-28dc-4b60-a4ed-15943d17a978" providerId="ADAL" clId="{9F7BC9D4-2ADB-4C46-8FD2-1E0C8E663A55}" dt="2021-01-11T18:39:20.085" v="12" actId="478"/>
          <ac:picMkLst>
            <pc:docMk/>
            <pc:sldMk cId="3549001026" sldId="256"/>
            <ac:picMk id="26" creationId="{21F3BD42-B85B-4D28-845B-40CBC5BDCAF3}"/>
          </ac:picMkLst>
        </pc:picChg>
        <pc:picChg chg="del">
          <ac:chgData name="GUIGNARD Vladimir" userId="2f62502c-28dc-4b60-a4ed-15943d17a978" providerId="ADAL" clId="{9F7BC9D4-2ADB-4C46-8FD2-1E0C8E663A55}" dt="2021-01-11T18:39:20.085" v="12" actId="478"/>
          <ac:picMkLst>
            <pc:docMk/>
            <pc:sldMk cId="3549001026" sldId="256"/>
            <ac:picMk id="27" creationId="{28D4213F-75FB-41BA-8139-5B4D32D110C5}"/>
          </ac:picMkLst>
        </pc:picChg>
        <pc:picChg chg="del">
          <ac:chgData name="GUIGNARD Vladimir" userId="2f62502c-28dc-4b60-a4ed-15943d17a978" providerId="ADAL" clId="{9F7BC9D4-2ADB-4C46-8FD2-1E0C8E663A55}" dt="2021-01-11T18:39:20.085" v="12" actId="478"/>
          <ac:picMkLst>
            <pc:docMk/>
            <pc:sldMk cId="3549001026" sldId="256"/>
            <ac:picMk id="28" creationId="{96DE21E0-27DE-4FB4-94A5-D0BB7D2F2047}"/>
          </ac:picMkLst>
        </pc:picChg>
        <pc:picChg chg="del">
          <ac:chgData name="GUIGNARD Vladimir" userId="2f62502c-28dc-4b60-a4ed-15943d17a978" providerId="ADAL" clId="{9F7BC9D4-2ADB-4C46-8FD2-1E0C8E663A55}" dt="2021-01-11T18:39:20.085" v="12" actId="478"/>
          <ac:picMkLst>
            <pc:docMk/>
            <pc:sldMk cId="3549001026" sldId="256"/>
            <ac:picMk id="31" creationId="{A8A4231E-8E0E-45D3-85B6-0BF0B092C76C}"/>
          </ac:picMkLst>
        </pc:picChg>
        <pc:picChg chg="add mod">
          <ac:chgData name="GUIGNARD Vladimir" userId="2f62502c-28dc-4b60-a4ed-15943d17a978" providerId="ADAL" clId="{9F7BC9D4-2ADB-4C46-8FD2-1E0C8E663A55}" dt="2021-01-11T19:02:08.397" v="205" actId="1076"/>
          <ac:picMkLst>
            <pc:docMk/>
            <pc:sldMk cId="3549001026" sldId="256"/>
            <ac:picMk id="37" creationId="{1AC6D988-6DDA-4B2C-A284-F09F2BD3A761}"/>
          </ac:picMkLst>
        </pc:picChg>
        <pc:picChg chg="add del mod">
          <ac:chgData name="GUIGNARD Vladimir" userId="2f62502c-28dc-4b60-a4ed-15943d17a978" providerId="ADAL" clId="{9F7BC9D4-2ADB-4C46-8FD2-1E0C8E663A55}" dt="2021-01-11T19:02:27.999" v="213" actId="478"/>
          <ac:picMkLst>
            <pc:docMk/>
            <pc:sldMk cId="3549001026" sldId="256"/>
            <ac:picMk id="38" creationId="{D315849B-FA36-42E8-8AD1-930BFF87FF15}"/>
          </ac:picMkLst>
        </pc:picChg>
        <pc:picChg chg="add del mod">
          <ac:chgData name="GUIGNARD Vladimir" userId="2f62502c-28dc-4b60-a4ed-15943d17a978" providerId="ADAL" clId="{9F7BC9D4-2ADB-4C46-8FD2-1E0C8E663A55}" dt="2021-01-11T18:57:41.667" v="181" actId="478"/>
          <ac:picMkLst>
            <pc:docMk/>
            <pc:sldMk cId="3549001026" sldId="256"/>
            <ac:picMk id="1025" creationId="{2A542D55-3E84-46C5-A876-6B36BC04E39E}"/>
          </ac:picMkLst>
        </pc:picChg>
        <pc:picChg chg="add mod">
          <ac:chgData name="GUIGNARD Vladimir" userId="2f62502c-28dc-4b60-a4ed-15943d17a978" providerId="ADAL" clId="{9F7BC9D4-2ADB-4C46-8FD2-1E0C8E663A55}" dt="2021-01-11T18:59:06.437" v="191" actId="14100"/>
          <ac:picMkLst>
            <pc:docMk/>
            <pc:sldMk cId="3549001026" sldId="256"/>
            <ac:picMk id="1026" creationId="{B9EB2A82-FFD1-41C7-9023-83E3FE99BFAD}"/>
          </ac:picMkLst>
        </pc:picChg>
        <pc:picChg chg="add mod">
          <ac:chgData name="GUIGNARD Vladimir" userId="2f62502c-28dc-4b60-a4ed-15943d17a978" providerId="ADAL" clId="{9F7BC9D4-2ADB-4C46-8FD2-1E0C8E663A55}" dt="2021-01-11T19:05:07.989" v="216" actId="14100"/>
          <ac:picMkLst>
            <pc:docMk/>
            <pc:sldMk cId="3549001026" sldId="256"/>
            <ac:picMk id="1027" creationId="{EB2C1EF2-7D38-47B9-960E-9FF17BD94E39}"/>
          </ac:picMkLst>
        </pc:picChg>
      </pc:sldChg>
      <pc:sldChg chg="modSp mod">
        <pc:chgData name="GUIGNARD Vladimir" userId="2f62502c-28dc-4b60-a4ed-15943d17a978" providerId="ADAL" clId="{9F7BC9D4-2ADB-4C46-8FD2-1E0C8E663A55}" dt="2021-01-11T18:33:25.973" v="1" actId="1076"/>
        <pc:sldMkLst>
          <pc:docMk/>
          <pc:sldMk cId="686625939" sldId="260"/>
        </pc:sldMkLst>
        <pc:cxnChg chg="mod">
          <ac:chgData name="GUIGNARD Vladimir" userId="2f62502c-28dc-4b60-a4ed-15943d17a978" providerId="ADAL" clId="{9F7BC9D4-2ADB-4C46-8FD2-1E0C8E663A55}" dt="2021-01-11T18:33:25.973" v="1" actId="1076"/>
          <ac:cxnSpMkLst>
            <pc:docMk/>
            <pc:sldMk cId="686625939" sldId="260"/>
            <ac:cxnSpMk id="19" creationId="{00000000-0000-0000-0000-000000000000}"/>
          </ac:cxnSpMkLst>
        </pc:cxnChg>
      </pc:sldChg>
      <pc:sldChg chg="addSp delSp modSp add mod">
        <pc:chgData name="GUIGNARD Vladimir" userId="2f62502c-28dc-4b60-a4ed-15943d17a978" providerId="ADAL" clId="{9F7BC9D4-2ADB-4C46-8FD2-1E0C8E663A55}" dt="2021-01-11T18:52:59.194" v="167" actId="20577"/>
        <pc:sldMkLst>
          <pc:docMk/>
          <pc:sldMk cId="2244266641" sldId="264"/>
        </pc:sldMkLst>
        <pc:spChg chg="add mod">
          <ac:chgData name="GUIGNARD Vladimir" userId="2f62502c-28dc-4b60-a4ed-15943d17a978" providerId="ADAL" clId="{9F7BC9D4-2ADB-4C46-8FD2-1E0C8E663A55}" dt="2021-01-11T18:50:27.581" v="46" actId="1076"/>
          <ac:spMkLst>
            <pc:docMk/>
            <pc:sldMk cId="2244266641" sldId="264"/>
            <ac:spMk id="2" creationId="{E8355591-CA32-45A5-8063-47B8CDFCC3CF}"/>
          </ac:spMkLst>
        </pc:spChg>
        <pc:spChg chg="del">
          <ac:chgData name="GUIGNARD Vladimir" userId="2f62502c-28dc-4b60-a4ed-15943d17a978" providerId="ADAL" clId="{9F7BC9D4-2ADB-4C46-8FD2-1E0C8E663A55}" dt="2021-01-11T18:33:43.961" v="3" actId="478"/>
          <ac:spMkLst>
            <pc:docMk/>
            <pc:sldMk cId="2244266641" sldId="264"/>
            <ac:spMk id="22" creationId="{832613B1-BD4B-4F27-9A86-A154A1736378}"/>
          </ac:spMkLst>
        </pc:spChg>
        <pc:spChg chg="del">
          <ac:chgData name="GUIGNARD Vladimir" userId="2f62502c-28dc-4b60-a4ed-15943d17a978" providerId="ADAL" clId="{9F7BC9D4-2ADB-4C46-8FD2-1E0C8E663A55}" dt="2021-01-11T18:33:43.961" v="3" actId="478"/>
          <ac:spMkLst>
            <pc:docMk/>
            <pc:sldMk cId="2244266641" sldId="264"/>
            <ac:spMk id="23" creationId="{FBF02CD1-D61D-49B8-8F92-10E71CEA5285}"/>
          </ac:spMkLst>
        </pc:spChg>
        <pc:spChg chg="add mod">
          <ac:chgData name="GUIGNARD Vladimir" userId="2f62502c-28dc-4b60-a4ed-15943d17a978" providerId="ADAL" clId="{9F7BC9D4-2ADB-4C46-8FD2-1E0C8E663A55}" dt="2021-01-11T18:39:08.125" v="10"/>
          <ac:spMkLst>
            <pc:docMk/>
            <pc:sldMk cId="2244266641" sldId="264"/>
            <ac:spMk id="26" creationId="{285265A5-9370-44C4-9A77-1BE21C2871BB}"/>
          </ac:spMkLst>
        </pc:spChg>
        <pc:spChg chg="add mod">
          <ac:chgData name="GUIGNARD Vladimir" userId="2f62502c-28dc-4b60-a4ed-15943d17a978" providerId="ADAL" clId="{9F7BC9D4-2ADB-4C46-8FD2-1E0C8E663A55}" dt="2021-01-11T18:39:08.125" v="10"/>
          <ac:spMkLst>
            <pc:docMk/>
            <pc:sldMk cId="2244266641" sldId="264"/>
            <ac:spMk id="27" creationId="{2F1ECEF9-7F8B-46A9-A94D-1071F9127A97}"/>
          </ac:spMkLst>
        </pc:spChg>
        <pc:spChg chg="add mod">
          <ac:chgData name="GUIGNARD Vladimir" userId="2f62502c-28dc-4b60-a4ed-15943d17a978" providerId="ADAL" clId="{9F7BC9D4-2ADB-4C46-8FD2-1E0C8E663A55}" dt="2021-01-11T18:39:08.125" v="10"/>
          <ac:spMkLst>
            <pc:docMk/>
            <pc:sldMk cId="2244266641" sldId="264"/>
            <ac:spMk id="28" creationId="{C82DE7C0-8FD1-4790-AB8A-6A8971218340}"/>
          </ac:spMkLst>
        </pc:spChg>
        <pc:spChg chg="add mod">
          <ac:chgData name="GUIGNARD Vladimir" userId="2f62502c-28dc-4b60-a4ed-15943d17a978" providerId="ADAL" clId="{9F7BC9D4-2ADB-4C46-8FD2-1E0C8E663A55}" dt="2021-01-11T18:50:59.112" v="63" actId="20577"/>
          <ac:spMkLst>
            <pc:docMk/>
            <pc:sldMk cId="2244266641" sldId="264"/>
            <ac:spMk id="32" creationId="{401E1CB3-4E58-4E61-A220-C8F25036F041}"/>
          </ac:spMkLst>
        </pc:spChg>
        <pc:spChg chg="add mod">
          <ac:chgData name="GUIGNARD Vladimir" userId="2f62502c-28dc-4b60-a4ed-15943d17a978" providerId="ADAL" clId="{9F7BC9D4-2ADB-4C46-8FD2-1E0C8E663A55}" dt="2021-01-11T18:52:35.542" v="144" actId="20577"/>
          <ac:spMkLst>
            <pc:docMk/>
            <pc:sldMk cId="2244266641" sldId="264"/>
            <ac:spMk id="33" creationId="{A8E0FE82-7250-4E8E-98D0-7BFCB8E168AA}"/>
          </ac:spMkLst>
        </pc:spChg>
        <pc:spChg chg="add mod">
          <ac:chgData name="GUIGNARD Vladimir" userId="2f62502c-28dc-4b60-a4ed-15943d17a978" providerId="ADAL" clId="{9F7BC9D4-2ADB-4C46-8FD2-1E0C8E663A55}" dt="2021-01-11T18:52:59.194" v="167" actId="20577"/>
          <ac:spMkLst>
            <pc:docMk/>
            <pc:sldMk cId="2244266641" sldId="264"/>
            <ac:spMk id="34" creationId="{2ED1E6BE-B4C3-4AC8-8CCA-9A8D23350934}"/>
          </ac:spMkLst>
        </pc:spChg>
        <pc:picChg chg="add mod">
          <ac:chgData name="GUIGNARD Vladimir" userId="2f62502c-28dc-4b60-a4ed-15943d17a978" providerId="ADAL" clId="{9F7BC9D4-2ADB-4C46-8FD2-1E0C8E663A55}" dt="2021-01-11T18:50:25.525" v="45" actId="1076"/>
          <ac:picMkLst>
            <pc:docMk/>
            <pc:sldMk cId="2244266641" sldId="264"/>
            <ac:picMk id="4" creationId="{E8D88504-EDED-4F26-BE81-3FA2AB811AFB}"/>
          </ac:picMkLst>
        </pc:picChg>
        <pc:picChg chg="add mod">
          <ac:chgData name="GUIGNARD Vladimir" userId="2f62502c-28dc-4b60-a4ed-15943d17a978" providerId="ADAL" clId="{9F7BC9D4-2ADB-4C46-8FD2-1E0C8E663A55}" dt="2021-01-11T18:51:33.389" v="68" actId="1076"/>
          <ac:picMkLst>
            <pc:docMk/>
            <pc:sldMk cId="2244266641" sldId="264"/>
            <ac:picMk id="6" creationId="{281029B3-BAFB-4BF0-AC6C-5A07B92348DD}"/>
          </ac:picMkLst>
        </pc:picChg>
        <pc:picChg chg="add mod">
          <ac:chgData name="GUIGNARD Vladimir" userId="2f62502c-28dc-4b60-a4ed-15943d17a978" providerId="ADAL" clId="{9F7BC9D4-2ADB-4C46-8FD2-1E0C8E663A55}" dt="2021-01-11T18:52:49.237" v="149" actId="1076"/>
          <ac:picMkLst>
            <pc:docMk/>
            <pc:sldMk cId="2244266641" sldId="264"/>
            <ac:picMk id="8" creationId="{1323AEEC-A0F6-4CAC-AD94-D62442D0603B}"/>
          </ac:picMkLst>
        </pc:picChg>
        <pc:picChg chg="add mod">
          <ac:chgData name="GUIGNARD Vladimir" userId="2f62502c-28dc-4b60-a4ed-15943d17a978" providerId="ADAL" clId="{9F7BC9D4-2ADB-4C46-8FD2-1E0C8E663A55}" dt="2021-01-11T18:39:08.125" v="10"/>
          <ac:picMkLst>
            <pc:docMk/>
            <pc:sldMk cId="2244266641" sldId="264"/>
            <ac:picMk id="12" creationId="{CD2D3074-B9EF-4BCE-AFFE-4C42A716D0FF}"/>
          </ac:picMkLst>
        </pc:picChg>
        <pc:picChg chg="add mod">
          <ac:chgData name="GUIGNARD Vladimir" userId="2f62502c-28dc-4b60-a4ed-15943d17a978" providerId="ADAL" clId="{9F7BC9D4-2ADB-4C46-8FD2-1E0C8E663A55}" dt="2021-01-11T18:39:08.125" v="10"/>
          <ac:picMkLst>
            <pc:docMk/>
            <pc:sldMk cId="2244266641" sldId="264"/>
            <ac:picMk id="13" creationId="{6096E09F-2A02-4141-9602-5C4F61D829BA}"/>
          </ac:picMkLst>
        </pc:picChg>
        <pc:picChg chg="del">
          <ac:chgData name="GUIGNARD Vladimir" userId="2f62502c-28dc-4b60-a4ed-15943d17a978" providerId="ADAL" clId="{9F7BC9D4-2ADB-4C46-8FD2-1E0C8E663A55}" dt="2021-01-11T18:33:43.961" v="3" actId="478"/>
          <ac:picMkLst>
            <pc:docMk/>
            <pc:sldMk cId="2244266641" sldId="264"/>
            <ac:picMk id="14" creationId="{E00C867E-9716-428E-B3AC-5F0C16C0D78C}"/>
          </ac:picMkLst>
        </pc:picChg>
        <pc:picChg chg="del">
          <ac:chgData name="GUIGNARD Vladimir" userId="2f62502c-28dc-4b60-a4ed-15943d17a978" providerId="ADAL" clId="{9F7BC9D4-2ADB-4C46-8FD2-1E0C8E663A55}" dt="2021-01-11T18:33:43.961" v="3" actId="478"/>
          <ac:picMkLst>
            <pc:docMk/>
            <pc:sldMk cId="2244266641" sldId="264"/>
            <ac:picMk id="15" creationId="{D4A95B7F-18D7-458D-8D2C-3446B3AAEACA}"/>
          </ac:picMkLst>
        </pc:picChg>
        <pc:picChg chg="del">
          <ac:chgData name="GUIGNARD Vladimir" userId="2f62502c-28dc-4b60-a4ed-15943d17a978" providerId="ADAL" clId="{9F7BC9D4-2ADB-4C46-8FD2-1E0C8E663A55}" dt="2021-01-11T18:33:43.961" v="3" actId="478"/>
          <ac:picMkLst>
            <pc:docMk/>
            <pc:sldMk cId="2244266641" sldId="264"/>
            <ac:picMk id="16" creationId="{ED479D42-9526-46ED-9F5E-BDE556F5A0CB}"/>
          </ac:picMkLst>
        </pc:picChg>
        <pc:picChg chg="del">
          <ac:chgData name="GUIGNARD Vladimir" userId="2f62502c-28dc-4b60-a4ed-15943d17a978" providerId="ADAL" clId="{9F7BC9D4-2ADB-4C46-8FD2-1E0C8E663A55}" dt="2021-01-11T18:33:43.961" v="3" actId="478"/>
          <ac:picMkLst>
            <pc:docMk/>
            <pc:sldMk cId="2244266641" sldId="264"/>
            <ac:picMk id="17" creationId="{BC8086C8-3AB4-404E-8CD5-F15447C24702}"/>
          </ac:picMkLst>
        </pc:picChg>
        <pc:picChg chg="del">
          <ac:chgData name="GUIGNARD Vladimir" userId="2f62502c-28dc-4b60-a4ed-15943d17a978" providerId="ADAL" clId="{9F7BC9D4-2ADB-4C46-8FD2-1E0C8E663A55}" dt="2021-01-11T18:33:43.961" v="3" actId="478"/>
          <ac:picMkLst>
            <pc:docMk/>
            <pc:sldMk cId="2244266641" sldId="264"/>
            <ac:picMk id="18" creationId="{AE4304F4-2746-4D8B-AE3E-4FE0E62D53FA}"/>
          </ac:picMkLst>
        </pc:picChg>
        <pc:picChg chg="del">
          <ac:chgData name="GUIGNARD Vladimir" userId="2f62502c-28dc-4b60-a4ed-15943d17a978" providerId="ADAL" clId="{9F7BC9D4-2ADB-4C46-8FD2-1E0C8E663A55}" dt="2021-01-11T18:33:43.961" v="3" actId="478"/>
          <ac:picMkLst>
            <pc:docMk/>
            <pc:sldMk cId="2244266641" sldId="264"/>
            <ac:picMk id="19" creationId="{07C90BF9-480F-46E5-91DB-5CEBC119EF07}"/>
          </ac:picMkLst>
        </pc:picChg>
        <pc:picChg chg="del">
          <ac:chgData name="GUIGNARD Vladimir" userId="2f62502c-28dc-4b60-a4ed-15943d17a978" providerId="ADAL" clId="{9F7BC9D4-2ADB-4C46-8FD2-1E0C8E663A55}" dt="2021-01-11T18:33:43.961" v="3" actId="478"/>
          <ac:picMkLst>
            <pc:docMk/>
            <pc:sldMk cId="2244266641" sldId="264"/>
            <ac:picMk id="20" creationId="{377B20C7-4BA6-434B-B5DA-247B18984169}"/>
          </ac:picMkLst>
        </pc:picChg>
        <pc:picChg chg="del">
          <ac:chgData name="GUIGNARD Vladimir" userId="2f62502c-28dc-4b60-a4ed-15943d17a978" providerId="ADAL" clId="{9F7BC9D4-2ADB-4C46-8FD2-1E0C8E663A55}" dt="2021-01-11T18:33:43.961" v="3" actId="478"/>
          <ac:picMkLst>
            <pc:docMk/>
            <pc:sldMk cId="2244266641" sldId="264"/>
            <ac:picMk id="21" creationId="{AB95DAB5-2D9B-44B9-83CD-B832D8FD7F7C}"/>
          </ac:picMkLst>
        </pc:picChg>
        <pc:picChg chg="add mod">
          <ac:chgData name="GUIGNARD Vladimir" userId="2f62502c-28dc-4b60-a4ed-15943d17a978" providerId="ADAL" clId="{9F7BC9D4-2ADB-4C46-8FD2-1E0C8E663A55}" dt="2021-01-11T18:39:08.125" v="10"/>
          <ac:picMkLst>
            <pc:docMk/>
            <pc:sldMk cId="2244266641" sldId="264"/>
            <ac:picMk id="24" creationId="{E84AB1DE-3646-4BD6-9CDF-280CDF36B237}"/>
          </ac:picMkLst>
        </pc:picChg>
        <pc:picChg chg="add mod">
          <ac:chgData name="GUIGNARD Vladimir" userId="2f62502c-28dc-4b60-a4ed-15943d17a978" providerId="ADAL" clId="{9F7BC9D4-2ADB-4C46-8FD2-1E0C8E663A55}" dt="2021-01-11T18:39:08.125" v="10"/>
          <ac:picMkLst>
            <pc:docMk/>
            <pc:sldMk cId="2244266641" sldId="264"/>
            <ac:picMk id="25" creationId="{A2A61D55-3442-420C-962D-D37C19AE81AB}"/>
          </ac:picMkLst>
        </pc:picChg>
        <pc:picChg chg="add mod">
          <ac:chgData name="GUIGNARD Vladimir" userId="2f62502c-28dc-4b60-a4ed-15943d17a978" providerId="ADAL" clId="{9F7BC9D4-2ADB-4C46-8FD2-1E0C8E663A55}" dt="2021-01-11T18:39:14.300" v="11"/>
          <ac:picMkLst>
            <pc:docMk/>
            <pc:sldMk cId="2244266641" sldId="264"/>
            <ac:picMk id="29" creationId="{07C4D9DC-A00A-41F0-8C62-11CD0C4565A8}"/>
          </ac:picMkLst>
        </pc:picChg>
        <pc:picChg chg="add mod">
          <ac:chgData name="GUIGNARD Vladimir" userId="2f62502c-28dc-4b60-a4ed-15943d17a978" providerId="ADAL" clId="{9F7BC9D4-2ADB-4C46-8FD2-1E0C8E663A55}" dt="2021-01-11T18:47:28.844" v="37" actId="1076"/>
          <ac:picMkLst>
            <pc:docMk/>
            <pc:sldMk cId="2244266641" sldId="264"/>
            <ac:picMk id="30" creationId="{3FBEA1D7-26EC-4CA7-B3C5-D0D385E7B7FD}"/>
          </ac:picMkLst>
        </pc:picChg>
        <pc:cxnChg chg="add mod">
          <ac:chgData name="GUIGNARD Vladimir" userId="2f62502c-28dc-4b60-a4ed-15943d17a978" providerId="ADAL" clId="{9F7BC9D4-2ADB-4C46-8FD2-1E0C8E663A55}" dt="2021-01-11T18:47:04.754" v="18"/>
          <ac:cxnSpMkLst>
            <pc:docMk/>
            <pc:sldMk cId="2244266641" sldId="264"/>
            <ac:cxnSpMk id="31" creationId="{92AC7E78-316A-4980-8269-85748FF3D1B7}"/>
          </ac:cxnSpMkLst>
        </pc:cxnChg>
      </pc:sldChg>
      <pc:sldChg chg="addSp delSp modSp add mod ord">
        <pc:chgData name="GUIGNARD Vladimir" userId="2f62502c-28dc-4b60-a4ed-15943d17a978" providerId="ADAL" clId="{9F7BC9D4-2ADB-4C46-8FD2-1E0C8E663A55}" dt="2021-01-11T18:34:25.588" v="9" actId="478"/>
        <pc:sldMkLst>
          <pc:docMk/>
          <pc:sldMk cId="3636396815" sldId="265"/>
        </pc:sldMkLst>
        <pc:spChg chg="add del mod">
          <ac:chgData name="GUIGNARD Vladimir" userId="2f62502c-28dc-4b60-a4ed-15943d17a978" providerId="ADAL" clId="{9F7BC9D4-2ADB-4C46-8FD2-1E0C8E663A55}" dt="2021-01-11T18:34:25.588" v="9" actId="478"/>
          <ac:spMkLst>
            <pc:docMk/>
            <pc:sldMk cId="3636396815" sldId="265"/>
            <ac:spMk id="4" creationId="{A661A070-D521-4159-A4AA-A71B1F1CBA50}"/>
          </ac:spMkLst>
        </pc:spChg>
        <pc:spChg chg="del mod">
          <ac:chgData name="GUIGNARD Vladimir" userId="2f62502c-28dc-4b60-a4ed-15943d17a978" providerId="ADAL" clId="{9F7BC9D4-2ADB-4C46-8FD2-1E0C8E663A55}" dt="2021-01-11T18:34:21.986" v="8" actId="478"/>
          <ac:spMkLst>
            <pc:docMk/>
            <pc:sldMk cId="3636396815" sldId="265"/>
            <ac:spMk id="5" creationId="{A6FBDEF8-D7D6-4C19-901B-92563A5A4FBD}"/>
          </ac:spMkLst>
        </pc:spChg>
      </pc:sldChg>
    </pc:docChg>
  </pc:docChgLst>
  <pc:docChgLst>
    <pc:chgData name="GUIGNARD Vladimir" userId="S::vladimir.guignard.auditeur@lecnam.net::2f62502c-28dc-4b60-a4ed-15943d17a978" providerId="AD" clId="Web-{A2CD42FB-33A1-451B-9AF3-B7CDA23ABF82}"/>
    <pc:docChg chg="modSld">
      <pc:chgData name="GUIGNARD Vladimir" userId="S::vladimir.guignard.auditeur@lecnam.net::2f62502c-28dc-4b60-a4ed-15943d17a978" providerId="AD" clId="Web-{A2CD42FB-33A1-451B-9AF3-B7CDA23ABF82}" dt="2021-01-11T21:37:40.782" v="53" actId="20577"/>
      <pc:docMkLst>
        <pc:docMk/>
      </pc:docMkLst>
      <pc:sldChg chg="modSp">
        <pc:chgData name="GUIGNARD Vladimir" userId="S::vladimir.guignard.auditeur@lecnam.net::2f62502c-28dc-4b60-a4ed-15943d17a978" providerId="AD" clId="Web-{A2CD42FB-33A1-451B-9AF3-B7CDA23ABF82}" dt="2021-01-11T21:37:40.782" v="52" actId="20577"/>
        <pc:sldMkLst>
          <pc:docMk/>
          <pc:sldMk cId="405804608" sldId="270"/>
        </pc:sldMkLst>
        <pc:spChg chg="mod">
          <ac:chgData name="GUIGNARD Vladimir" userId="S::vladimir.guignard.auditeur@lecnam.net::2f62502c-28dc-4b60-a4ed-15943d17a978" providerId="AD" clId="Web-{A2CD42FB-33A1-451B-9AF3-B7CDA23ABF82}" dt="2021-01-11T21:37:40.782" v="52" actId="20577"/>
          <ac:spMkLst>
            <pc:docMk/>
            <pc:sldMk cId="405804608" sldId="270"/>
            <ac:spMk id="13" creationId="{ECC9529D-1414-409A-9A9E-BC8BB71D7C3D}"/>
          </ac:spMkLst>
        </pc:spChg>
      </pc:sldChg>
    </pc:docChg>
  </pc:docChgLst>
  <pc:docChgLst>
    <pc:chgData name="BALTI Youssef" userId="S::youssef.balti.auditeur@lecnam.net::bcaf23ce-21bd-4e0a-8d2d-0e80afefe84c" providerId="AD" clId="Web-{F34569E6-96A6-43AE-A7E2-42D35EE8C8FB}"/>
    <pc:docChg chg="modSld">
      <pc:chgData name="BALTI Youssef" userId="S::youssef.balti.auditeur@lecnam.net::bcaf23ce-21bd-4e0a-8d2d-0e80afefe84c" providerId="AD" clId="Web-{F34569E6-96A6-43AE-A7E2-42D35EE8C8FB}" dt="2021-01-11T17:34:23.999" v="31" actId="20577"/>
      <pc:docMkLst>
        <pc:docMk/>
      </pc:docMkLst>
      <pc:sldChg chg="modSp">
        <pc:chgData name="BALTI Youssef" userId="S::youssef.balti.auditeur@lecnam.net::bcaf23ce-21bd-4e0a-8d2d-0e80afefe84c" providerId="AD" clId="Web-{F34569E6-96A6-43AE-A7E2-42D35EE8C8FB}" dt="2021-01-11T17:34:23.999" v="30" actId="20577"/>
        <pc:sldMkLst>
          <pc:docMk/>
          <pc:sldMk cId="3767216150" sldId="259"/>
        </pc:sldMkLst>
        <pc:spChg chg="mod">
          <ac:chgData name="BALTI Youssef" userId="S::youssef.balti.auditeur@lecnam.net::bcaf23ce-21bd-4e0a-8d2d-0e80afefe84c" providerId="AD" clId="Web-{F34569E6-96A6-43AE-A7E2-42D35EE8C8FB}" dt="2021-01-11T17:34:13.217" v="20" actId="20577"/>
          <ac:spMkLst>
            <pc:docMk/>
            <pc:sldMk cId="3767216150" sldId="259"/>
            <ac:spMk id="8" creationId="{00000000-0000-0000-0000-000000000000}"/>
          </ac:spMkLst>
        </pc:spChg>
        <pc:spChg chg="mod">
          <ac:chgData name="BALTI Youssef" userId="S::youssef.balti.auditeur@lecnam.net::bcaf23ce-21bd-4e0a-8d2d-0e80afefe84c" providerId="AD" clId="Web-{F34569E6-96A6-43AE-A7E2-42D35EE8C8FB}" dt="2021-01-11T17:34:23.999" v="30" actId="20577"/>
          <ac:spMkLst>
            <pc:docMk/>
            <pc:sldMk cId="3767216150" sldId="259"/>
            <ac:spMk id="46" creationId="{00000000-0000-0000-0000-000000000000}"/>
          </ac:spMkLst>
        </pc:spChg>
      </pc:sldChg>
    </pc:docChg>
  </pc:docChgLst>
  <pc:docChgLst>
    <pc:chgData name="GUIGNARD Vladimir" userId="S::vladimir.guignard.auditeur@lecnam.net::2f62502c-28dc-4b60-a4ed-15943d17a978" providerId="AD" clId="Web-{2FC065C1-C266-4E30-989F-E6D8C5A184FC}"/>
    <pc:docChg chg="addSld modSld">
      <pc:chgData name="GUIGNARD Vladimir" userId="S::vladimir.guignard.auditeur@lecnam.net::2f62502c-28dc-4b60-a4ed-15943d17a978" providerId="AD" clId="Web-{2FC065C1-C266-4E30-989F-E6D8C5A184FC}" dt="2021-01-11T19:16:32.652" v="13"/>
      <pc:docMkLst>
        <pc:docMk/>
      </pc:docMkLst>
      <pc:sldChg chg="addSp">
        <pc:chgData name="GUIGNARD Vladimir" userId="S::vladimir.guignard.auditeur@lecnam.net::2f62502c-28dc-4b60-a4ed-15943d17a978" providerId="AD" clId="Web-{2FC065C1-C266-4E30-989F-E6D8C5A184FC}" dt="2021-01-11T19:16:03.824" v="0"/>
        <pc:sldMkLst>
          <pc:docMk/>
          <pc:sldMk cId="3636396815" sldId="265"/>
        </pc:sldMkLst>
        <pc:spChg chg="add">
          <ac:chgData name="GUIGNARD Vladimir" userId="S::vladimir.guignard.auditeur@lecnam.net::2f62502c-28dc-4b60-a4ed-15943d17a978" providerId="AD" clId="Web-{2FC065C1-C266-4E30-989F-E6D8C5A184FC}" dt="2021-01-11T19:16:03.824" v="0"/>
          <ac:spMkLst>
            <pc:docMk/>
            <pc:sldMk cId="3636396815" sldId="265"/>
            <ac:spMk id="6" creationId="{03A1763F-2CEB-430B-AF35-138B4EB11A07}"/>
          </ac:spMkLst>
        </pc:spChg>
        <pc:spChg chg="add">
          <ac:chgData name="GUIGNARD Vladimir" userId="S::vladimir.guignard.auditeur@lecnam.net::2f62502c-28dc-4b60-a4ed-15943d17a978" providerId="AD" clId="Web-{2FC065C1-C266-4E30-989F-E6D8C5A184FC}" dt="2021-01-11T19:16:03.824" v="0"/>
          <ac:spMkLst>
            <pc:docMk/>
            <pc:sldMk cId="3636396815" sldId="265"/>
            <ac:spMk id="10" creationId="{026E8F77-EA25-4743-9A49-EF851C21B3AC}"/>
          </ac:spMkLst>
        </pc:spChg>
        <pc:spChg chg="add">
          <ac:chgData name="GUIGNARD Vladimir" userId="S::vladimir.guignard.auditeur@lecnam.net::2f62502c-28dc-4b60-a4ed-15943d17a978" providerId="AD" clId="Web-{2FC065C1-C266-4E30-989F-E6D8C5A184FC}" dt="2021-01-11T19:16:03.824" v="0"/>
          <ac:spMkLst>
            <pc:docMk/>
            <pc:sldMk cId="3636396815" sldId="265"/>
            <ac:spMk id="11" creationId="{B959B6BA-703C-454B-BF2E-5F55724B0CF4}"/>
          </ac:spMkLst>
        </pc:spChg>
        <pc:spChg chg="add">
          <ac:chgData name="GUIGNARD Vladimir" userId="S::vladimir.guignard.auditeur@lecnam.net::2f62502c-28dc-4b60-a4ed-15943d17a978" providerId="AD" clId="Web-{2FC065C1-C266-4E30-989F-E6D8C5A184FC}" dt="2021-01-11T19:16:03.824" v="0"/>
          <ac:spMkLst>
            <pc:docMk/>
            <pc:sldMk cId="3636396815" sldId="265"/>
            <ac:spMk id="12" creationId="{3158702E-2685-4BD6-A38F-502A60101BFF}"/>
          </ac:spMkLst>
        </pc:spChg>
        <pc:spChg chg="add">
          <ac:chgData name="GUIGNARD Vladimir" userId="S::vladimir.guignard.auditeur@lecnam.net::2f62502c-28dc-4b60-a4ed-15943d17a978" providerId="AD" clId="Web-{2FC065C1-C266-4E30-989F-E6D8C5A184FC}" dt="2021-01-11T19:16:03.824" v="0"/>
          <ac:spMkLst>
            <pc:docMk/>
            <pc:sldMk cId="3636396815" sldId="265"/>
            <ac:spMk id="14" creationId="{750A1FA2-5CB3-4DB1-AFC6-4CF1023A0F73}"/>
          </ac:spMkLst>
        </pc:spChg>
        <pc:spChg chg="add">
          <ac:chgData name="GUIGNARD Vladimir" userId="S::vladimir.guignard.auditeur@lecnam.net::2f62502c-28dc-4b60-a4ed-15943d17a978" providerId="AD" clId="Web-{2FC065C1-C266-4E30-989F-E6D8C5A184FC}" dt="2021-01-11T19:16:03.824" v="0"/>
          <ac:spMkLst>
            <pc:docMk/>
            <pc:sldMk cId="3636396815" sldId="265"/>
            <ac:spMk id="18" creationId="{55AFE02C-0080-4948-A8B2-F827A00EEC03}"/>
          </ac:spMkLst>
        </pc:spChg>
        <pc:spChg chg="add">
          <ac:chgData name="GUIGNARD Vladimir" userId="S::vladimir.guignard.auditeur@lecnam.net::2f62502c-28dc-4b60-a4ed-15943d17a978" providerId="AD" clId="Web-{2FC065C1-C266-4E30-989F-E6D8C5A184FC}" dt="2021-01-11T19:16:03.824" v="0"/>
          <ac:spMkLst>
            <pc:docMk/>
            <pc:sldMk cId="3636396815" sldId="265"/>
            <ac:spMk id="19" creationId="{EECA27EA-B9FF-41E2-8D09-E72927276549}"/>
          </ac:spMkLst>
        </pc:spChg>
        <pc:spChg chg="add">
          <ac:chgData name="GUIGNARD Vladimir" userId="S::vladimir.guignard.auditeur@lecnam.net::2f62502c-28dc-4b60-a4ed-15943d17a978" providerId="AD" clId="Web-{2FC065C1-C266-4E30-989F-E6D8C5A184FC}" dt="2021-01-11T19:16:03.824" v="0"/>
          <ac:spMkLst>
            <pc:docMk/>
            <pc:sldMk cId="3636396815" sldId="265"/>
            <ac:spMk id="20" creationId="{0FA7DA06-8C0A-4319-8EAB-5B5A82DAC663}"/>
          </ac:spMkLst>
        </pc:spChg>
        <pc:spChg chg="add">
          <ac:chgData name="GUIGNARD Vladimir" userId="S::vladimir.guignard.auditeur@lecnam.net::2f62502c-28dc-4b60-a4ed-15943d17a978" providerId="AD" clId="Web-{2FC065C1-C266-4E30-989F-E6D8C5A184FC}" dt="2021-01-11T19:16:03.824" v="0"/>
          <ac:spMkLst>
            <pc:docMk/>
            <pc:sldMk cId="3636396815" sldId="265"/>
            <ac:spMk id="23" creationId="{52E787F5-3CF2-40CD-A39F-0864BCD30120}"/>
          </ac:spMkLst>
        </pc:spChg>
        <pc:spChg chg="add">
          <ac:chgData name="GUIGNARD Vladimir" userId="S::vladimir.guignard.auditeur@lecnam.net::2f62502c-28dc-4b60-a4ed-15943d17a978" providerId="AD" clId="Web-{2FC065C1-C266-4E30-989F-E6D8C5A184FC}" dt="2021-01-11T19:16:03.824" v="0"/>
          <ac:spMkLst>
            <pc:docMk/>
            <pc:sldMk cId="3636396815" sldId="265"/>
            <ac:spMk id="25" creationId="{8FD2A5FF-7622-4AF4-B78F-466A745F2A25}"/>
          </ac:spMkLst>
        </pc:spChg>
        <pc:spChg chg="add">
          <ac:chgData name="GUIGNARD Vladimir" userId="S::vladimir.guignard.auditeur@lecnam.net::2f62502c-28dc-4b60-a4ed-15943d17a978" providerId="AD" clId="Web-{2FC065C1-C266-4E30-989F-E6D8C5A184FC}" dt="2021-01-11T19:16:03.824" v="0"/>
          <ac:spMkLst>
            <pc:docMk/>
            <pc:sldMk cId="3636396815" sldId="265"/>
            <ac:spMk id="26" creationId="{E9B9CC50-27D1-4A85-92E2-E568B5801F38}"/>
          </ac:spMkLst>
        </pc:spChg>
        <pc:picChg chg="add">
          <ac:chgData name="GUIGNARD Vladimir" userId="S::vladimir.guignard.auditeur@lecnam.net::2f62502c-28dc-4b60-a4ed-15943d17a978" providerId="AD" clId="Web-{2FC065C1-C266-4E30-989F-E6D8C5A184FC}" dt="2021-01-11T19:16:03.824" v="0"/>
          <ac:picMkLst>
            <pc:docMk/>
            <pc:sldMk cId="3636396815" sldId="265"/>
            <ac:picMk id="7" creationId="{26E41092-B590-4E4E-A685-CD8542A76139}"/>
          </ac:picMkLst>
        </pc:picChg>
        <pc:picChg chg="add">
          <ac:chgData name="GUIGNARD Vladimir" userId="S::vladimir.guignard.auditeur@lecnam.net::2f62502c-28dc-4b60-a4ed-15943d17a978" providerId="AD" clId="Web-{2FC065C1-C266-4E30-989F-E6D8C5A184FC}" dt="2021-01-11T19:16:03.824" v="0"/>
          <ac:picMkLst>
            <pc:docMk/>
            <pc:sldMk cId="3636396815" sldId="265"/>
            <ac:picMk id="8" creationId="{21C05DB0-BEC6-4155-B8CF-60D66789C425}"/>
          </ac:picMkLst>
        </pc:picChg>
        <pc:picChg chg="add">
          <ac:chgData name="GUIGNARD Vladimir" userId="S::vladimir.guignard.auditeur@lecnam.net::2f62502c-28dc-4b60-a4ed-15943d17a978" providerId="AD" clId="Web-{2FC065C1-C266-4E30-989F-E6D8C5A184FC}" dt="2021-01-11T19:16:03.824" v="0"/>
          <ac:picMkLst>
            <pc:docMk/>
            <pc:sldMk cId="3636396815" sldId="265"/>
            <ac:picMk id="9" creationId="{89FEA779-8CFB-4E9F-9201-B1F2FF2FEFFE}"/>
          </ac:picMkLst>
        </pc:picChg>
        <pc:cxnChg chg="add">
          <ac:chgData name="GUIGNARD Vladimir" userId="S::vladimir.guignard.auditeur@lecnam.net::2f62502c-28dc-4b60-a4ed-15943d17a978" providerId="AD" clId="Web-{2FC065C1-C266-4E30-989F-E6D8C5A184FC}" dt="2021-01-11T19:16:03.824" v="0"/>
          <ac:cxnSpMkLst>
            <pc:docMk/>
            <pc:sldMk cId="3636396815" sldId="265"/>
            <ac:cxnSpMk id="16" creationId="{593AD618-886C-4B31-81A3-5DF0C8698E53}"/>
          </ac:cxnSpMkLst>
        </pc:cxnChg>
        <pc:cxnChg chg="add">
          <ac:chgData name="GUIGNARD Vladimir" userId="S::vladimir.guignard.auditeur@lecnam.net::2f62502c-28dc-4b60-a4ed-15943d17a978" providerId="AD" clId="Web-{2FC065C1-C266-4E30-989F-E6D8C5A184FC}" dt="2021-01-11T19:16:03.824" v="0"/>
          <ac:cxnSpMkLst>
            <pc:docMk/>
            <pc:sldMk cId="3636396815" sldId="265"/>
            <ac:cxnSpMk id="21" creationId="{A4933EB9-8420-4251-A8F8-B1B93A695CF9}"/>
          </ac:cxnSpMkLst>
        </pc:cxnChg>
        <pc:cxnChg chg="add">
          <ac:chgData name="GUIGNARD Vladimir" userId="S::vladimir.guignard.auditeur@lecnam.net::2f62502c-28dc-4b60-a4ed-15943d17a978" providerId="AD" clId="Web-{2FC065C1-C266-4E30-989F-E6D8C5A184FC}" dt="2021-01-11T19:16:03.824" v="0"/>
          <ac:cxnSpMkLst>
            <pc:docMk/>
            <pc:sldMk cId="3636396815" sldId="265"/>
            <ac:cxnSpMk id="22" creationId="{CA97D2D4-F281-4311-95B6-ED4B49A18DC2}"/>
          </ac:cxnSpMkLst>
        </pc:cxnChg>
        <pc:cxnChg chg="add">
          <ac:chgData name="GUIGNARD Vladimir" userId="S::vladimir.guignard.auditeur@lecnam.net::2f62502c-28dc-4b60-a4ed-15943d17a978" providerId="AD" clId="Web-{2FC065C1-C266-4E30-989F-E6D8C5A184FC}" dt="2021-01-11T19:16:03.824" v="0"/>
          <ac:cxnSpMkLst>
            <pc:docMk/>
            <pc:sldMk cId="3636396815" sldId="265"/>
            <ac:cxnSpMk id="24" creationId="{F8E1E62E-5E16-42A2-92FA-05A9E2E60D30}"/>
          </ac:cxnSpMkLst>
        </pc:cxnChg>
      </pc:sldChg>
      <pc:sldChg chg="delSp modSp add replId">
        <pc:chgData name="GUIGNARD Vladimir" userId="S::vladimir.guignard.auditeur@lecnam.net::2f62502c-28dc-4b60-a4ed-15943d17a978" providerId="AD" clId="Web-{2FC065C1-C266-4E30-989F-E6D8C5A184FC}" dt="2021-01-11T19:16:32.652" v="13"/>
        <pc:sldMkLst>
          <pc:docMk/>
          <pc:sldMk cId="4208227132" sldId="266"/>
        </pc:sldMkLst>
        <pc:spChg chg="del">
          <ac:chgData name="GUIGNARD Vladimir" userId="S::vladimir.guignard.auditeur@lecnam.net::2f62502c-28dc-4b60-a4ed-15943d17a978" providerId="AD" clId="Web-{2FC065C1-C266-4E30-989F-E6D8C5A184FC}" dt="2021-01-11T19:16:26.058" v="3"/>
          <ac:spMkLst>
            <pc:docMk/>
            <pc:sldMk cId="4208227132" sldId="266"/>
            <ac:spMk id="6" creationId="{03A1763F-2CEB-430B-AF35-138B4EB11A07}"/>
          </ac:spMkLst>
        </pc:spChg>
        <pc:spChg chg="del">
          <ac:chgData name="GUIGNARD Vladimir" userId="S::vladimir.guignard.auditeur@lecnam.net::2f62502c-28dc-4b60-a4ed-15943d17a978" providerId="AD" clId="Web-{2FC065C1-C266-4E30-989F-E6D8C5A184FC}" dt="2021-01-11T19:16:24.777" v="2"/>
          <ac:spMkLst>
            <pc:docMk/>
            <pc:sldMk cId="4208227132" sldId="266"/>
            <ac:spMk id="10" creationId="{026E8F77-EA25-4743-9A49-EF851C21B3AC}"/>
          </ac:spMkLst>
        </pc:spChg>
        <pc:spChg chg="del">
          <ac:chgData name="GUIGNARD Vladimir" userId="S::vladimir.guignard.auditeur@lecnam.net::2f62502c-28dc-4b60-a4ed-15943d17a978" providerId="AD" clId="Web-{2FC065C1-C266-4E30-989F-E6D8C5A184FC}" dt="2021-01-11T19:16:32.652" v="13"/>
          <ac:spMkLst>
            <pc:docMk/>
            <pc:sldMk cId="4208227132" sldId="266"/>
            <ac:spMk id="11" creationId="{B959B6BA-703C-454B-BF2E-5F55724B0CF4}"/>
          </ac:spMkLst>
        </pc:spChg>
        <pc:spChg chg="del mod">
          <ac:chgData name="GUIGNARD Vladimir" userId="S::vladimir.guignard.auditeur@lecnam.net::2f62502c-28dc-4b60-a4ed-15943d17a978" providerId="AD" clId="Web-{2FC065C1-C266-4E30-989F-E6D8C5A184FC}" dt="2021-01-11T19:16:28.621" v="9"/>
          <ac:spMkLst>
            <pc:docMk/>
            <pc:sldMk cId="4208227132" sldId="266"/>
            <ac:spMk id="18" creationId="{55AFE02C-0080-4948-A8B2-F827A00EEC03}"/>
          </ac:spMkLst>
        </pc:spChg>
        <pc:spChg chg="del">
          <ac:chgData name="GUIGNARD Vladimir" userId="S::vladimir.guignard.auditeur@lecnam.net::2f62502c-28dc-4b60-a4ed-15943d17a978" providerId="AD" clId="Web-{2FC065C1-C266-4E30-989F-E6D8C5A184FC}" dt="2021-01-11T19:16:27.136" v="5"/>
          <ac:spMkLst>
            <pc:docMk/>
            <pc:sldMk cId="4208227132" sldId="266"/>
            <ac:spMk id="19" creationId="{EECA27EA-B9FF-41E2-8D09-E72927276549}"/>
          </ac:spMkLst>
        </pc:spChg>
        <pc:spChg chg="del">
          <ac:chgData name="GUIGNARD Vladimir" userId="S::vladimir.guignard.auditeur@lecnam.net::2f62502c-28dc-4b60-a4ed-15943d17a978" providerId="AD" clId="Web-{2FC065C1-C266-4E30-989F-E6D8C5A184FC}" dt="2021-01-11T19:16:26.340" v="4"/>
          <ac:spMkLst>
            <pc:docMk/>
            <pc:sldMk cId="4208227132" sldId="266"/>
            <ac:spMk id="26" creationId="{E9B9CC50-27D1-4A85-92E2-E568B5801F38}"/>
          </ac:spMkLst>
        </pc:spChg>
        <pc:picChg chg="del">
          <ac:chgData name="GUIGNARD Vladimir" userId="S::vladimir.guignard.auditeur@lecnam.net::2f62502c-28dc-4b60-a4ed-15943d17a978" providerId="AD" clId="Web-{2FC065C1-C266-4E30-989F-E6D8C5A184FC}" dt="2021-01-11T19:16:30.402" v="11"/>
          <ac:picMkLst>
            <pc:docMk/>
            <pc:sldMk cId="4208227132" sldId="266"/>
            <ac:picMk id="8" creationId="{21C05DB0-BEC6-4155-B8CF-60D66789C425}"/>
          </ac:picMkLst>
        </pc:picChg>
        <pc:cxnChg chg="del mod">
          <ac:chgData name="GUIGNARD Vladimir" userId="S::vladimir.guignard.auditeur@lecnam.net::2f62502c-28dc-4b60-a4ed-15943d17a978" providerId="AD" clId="Web-{2FC065C1-C266-4E30-989F-E6D8C5A184FC}" dt="2021-01-11T19:16:29.199" v="10"/>
          <ac:cxnSpMkLst>
            <pc:docMk/>
            <pc:sldMk cId="4208227132" sldId="266"/>
            <ac:cxnSpMk id="21" creationId="{A4933EB9-8420-4251-A8F8-B1B93A695CF9}"/>
          </ac:cxnSpMkLst>
        </pc:cxnChg>
        <pc:cxnChg chg="del mod">
          <ac:chgData name="GUIGNARD Vladimir" userId="S::vladimir.guignard.auditeur@lecnam.net::2f62502c-28dc-4b60-a4ed-15943d17a978" providerId="AD" clId="Web-{2FC065C1-C266-4E30-989F-E6D8C5A184FC}" dt="2021-01-11T19:16:30.699" v="12"/>
          <ac:cxnSpMkLst>
            <pc:docMk/>
            <pc:sldMk cId="4208227132" sldId="266"/>
            <ac:cxnSpMk id="22" creationId="{CA97D2D4-F281-4311-95B6-ED4B49A18DC2}"/>
          </ac:cxnSpMkLst>
        </pc:cxnChg>
      </pc:sldChg>
    </pc:docChg>
  </pc:docChgLst>
  <pc:docChgLst>
    <pc:chgData name="GUIGNARD Vladimir" userId="S::vladimir.guignard.auditeur@lecnam.net::2f62502c-28dc-4b60-a4ed-15943d17a978" providerId="AD" clId="Web-{0663857D-D604-4D1A-99E2-7A300669E862}"/>
    <pc:docChg chg="modSld">
      <pc:chgData name="GUIGNARD Vladimir" userId="S::vladimir.guignard.auditeur@lecnam.net::2f62502c-28dc-4b60-a4ed-15943d17a978" providerId="AD" clId="Web-{0663857D-D604-4D1A-99E2-7A300669E862}" dt="2021-01-11T19:17:10.206" v="8"/>
      <pc:docMkLst>
        <pc:docMk/>
      </pc:docMkLst>
      <pc:sldChg chg="delSp modSp">
        <pc:chgData name="GUIGNARD Vladimir" userId="S::vladimir.guignard.auditeur@lecnam.net::2f62502c-28dc-4b60-a4ed-15943d17a978" providerId="AD" clId="Web-{0663857D-D604-4D1A-99E2-7A300669E862}" dt="2021-01-11T19:17:10.206" v="8"/>
        <pc:sldMkLst>
          <pc:docMk/>
          <pc:sldMk cId="4208227132" sldId="266"/>
        </pc:sldMkLst>
        <pc:spChg chg="del">
          <ac:chgData name="GUIGNARD Vladimir" userId="S::vladimir.guignard.auditeur@lecnam.net::2f62502c-28dc-4b60-a4ed-15943d17a978" providerId="AD" clId="Web-{0663857D-D604-4D1A-99E2-7A300669E862}" dt="2021-01-11T19:17:10.097" v="2"/>
          <ac:spMkLst>
            <pc:docMk/>
            <pc:sldMk cId="4208227132" sldId="266"/>
            <ac:spMk id="12" creationId="{3158702E-2685-4BD6-A38F-502A60101BFF}"/>
          </ac:spMkLst>
        </pc:spChg>
        <pc:spChg chg="del">
          <ac:chgData name="GUIGNARD Vladimir" userId="S::vladimir.guignard.auditeur@lecnam.net::2f62502c-28dc-4b60-a4ed-15943d17a978" providerId="AD" clId="Web-{0663857D-D604-4D1A-99E2-7A300669E862}" dt="2021-01-11T19:17:10.066" v="1"/>
          <ac:spMkLst>
            <pc:docMk/>
            <pc:sldMk cId="4208227132" sldId="266"/>
            <ac:spMk id="14" creationId="{750A1FA2-5CB3-4DB1-AFC6-4CF1023A0F73}"/>
          </ac:spMkLst>
        </pc:spChg>
        <pc:spChg chg="del">
          <ac:chgData name="GUIGNARD Vladimir" userId="S::vladimir.guignard.auditeur@lecnam.net::2f62502c-28dc-4b60-a4ed-15943d17a978" providerId="AD" clId="Web-{0663857D-D604-4D1A-99E2-7A300669E862}" dt="2021-01-11T19:17:10.128" v="4"/>
          <ac:spMkLst>
            <pc:docMk/>
            <pc:sldMk cId="4208227132" sldId="266"/>
            <ac:spMk id="20" creationId="{0FA7DA06-8C0A-4319-8EAB-5B5A82DAC663}"/>
          </ac:spMkLst>
        </pc:spChg>
        <pc:spChg chg="del">
          <ac:chgData name="GUIGNARD Vladimir" userId="S::vladimir.guignard.auditeur@lecnam.net::2f62502c-28dc-4b60-a4ed-15943d17a978" providerId="AD" clId="Web-{0663857D-D604-4D1A-99E2-7A300669E862}" dt="2021-01-11T19:17:10.050" v="0"/>
          <ac:spMkLst>
            <pc:docMk/>
            <pc:sldMk cId="4208227132" sldId="266"/>
            <ac:spMk id="23" creationId="{52E787F5-3CF2-40CD-A39F-0864BCD30120}"/>
          </ac:spMkLst>
        </pc:spChg>
        <pc:spChg chg="del">
          <ac:chgData name="GUIGNARD Vladimir" userId="S::vladimir.guignard.auditeur@lecnam.net::2f62502c-28dc-4b60-a4ed-15943d17a978" providerId="AD" clId="Web-{0663857D-D604-4D1A-99E2-7A300669E862}" dt="2021-01-11T19:17:10.159" v="6"/>
          <ac:spMkLst>
            <pc:docMk/>
            <pc:sldMk cId="4208227132" sldId="266"/>
            <ac:spMk id="25" creationId="{8FD2A5FF-7622-4AF4-B78F-466A745F2A25}"/>
          </ac:spMkLst>
        </pc:spChg>
        <pc:picChg chg="del">
          <ac:chgData name="GUIGNARD Vladimir" userId="S::vladimir.guignard.auditeur@lecnam.net::2f62502c-28dc-4b60-a4ed-15943d17a978" providerId="AD" clId="Web-{0663857D-D604-4D1A-99E2-7A300669E862}" dt="2021-01-11T19:17:10.206" v="8"/>
          <ac:picMkLst>
            <pc:docMk/>
            <pc:sldMk cId="4208227132" sldId="266"/>
            <ac:picMk id="7" creationId="{26E41092-B590-4E4E-A685-CD8542A76139}"/>
          </ac:picMkLst>
        </pc:picChg>
        <pc:picChg chg="del">
          <ac:chgData name="GUIGNARD Vladimir" userId="S::vladimir.guignard.auditeur@lecnam.net::2f62502c-28dc-4b60-a4ed-15943d17a978" providerId="AD" clId="Web-{0663857D-D604-4D1A-99E2-7A300669E862}" dt="2021-01-11T19:17:10.191" v="7"/>
          <ac:picMkLst>
            <pc:docMk/>
            <pc:sldMk cId="4208227132" sldId="266"/>
            <ac:picMk id="9" creationId="{89FEA779-8CFB-4E9F-9201-B1F2FF2FEFFE}"/>
          </ac:picMkLst>
        </pc:picChg>
        <pc:cxnChg chg="del mod">
          <ac:chgData name="GUIGNARD Vladimir" userId="S::vladimir.guignard.auditeur@lecnam.net::2f62502c-28dc-4b60-a4ed-15943d17a978" providerId="AD" clId="Web-{0663857D-D604-4D1A-99E2-7A300669E862}" dt="2021-01-11T19:17:10.112" v="3"/>
          <ac:cxnSpMkLst>
            <pc:docMk/>
            <pc:sldMk cId="4208227132" sldId="266"/>
            <ac:cxnSpMk id="16" creationId="{593AD618-886C-4B31-81A3-5DF0C8698E53}"/>
          </ac:cxnSpMkLst>
        </pc:cxnChg>
        <pc:cxnChg chg="del mod">
          <ac:chgData name="GUIGNARD Vladimir" userId="S::vladimir.guignard.auditeur@lecnam.net::2f62502c-28dc-4b60-a4ed-15943d17a978" providerId="AD" clId="Web-{0663857D-D604-4D1A-99E2-7A300669E862}" dt="2021-01-11T19:17:10.144" v="5"/>
          <ac:cxnSpMkLst>
            <pc:docMk/>
            <pc:sldMk cId="4208227132" sldId="266"/>
            <ac:cxnSpMk id="24" creationId="{F8E1E62E-5E16-42A2-92FA-05A9E2E60D30}"/>
          </ac:cxnSpMkLst>
        </pc:cxnChg>
      </pc:sldChg>
    </pc:docChg>
  </pc:docChgLst>
  <pc:docChgLst>
    <pc:chgData name="GOLEBIEWSKI Adrien" userId="S::adrien.golebiewski.auditeur@lecnam.net::b8aef42e-b43f-4b19-ad03-25baaf7308d1" providerId="AD" clId="Web-{B9F26673-C7BD-4A2A-BBCE-48680DC12CF7}"/>
    <pc:docChg chg="modSld">
      <pc:chgData name="GOLEBIEWSKI Adrien" userId="S::adrien.golebiewski.auditeur@lecnam.net::b8aef42e-b43f-4b19-ad03-25baaf7308d1" providerId="AD" clId="Web-{B9F26673-C7BD-4A2A-BBCE-48680DC12CF7}" dt="2021-01-10T16:34:46.885" v="244" actId="20577"/>
      <pc:docMkLst>
        <pc:docMk/>
      </pc:docMkLst>
      <pc:sldChg chg="modSp">
        <pc:chgData name="GOLEBIEWSKI Adrien" userId="S::adrien.golebiewski.auditeur@lecnam.net::b8aef42e-b43f-4b19-ad03-25baaf7308d1" providerId="AD" clId="Web-{B9F26673-C7BD-4A2A-BBCE-48680DC12CF7}" dt="2021-01-10T16:34:03.447" v="224" actId="1076"/>
        <pc:sldMkLst>
          <pc:docMk/>
          <pc:sldMk cId="1950044143" sldId="257"/>
        </pc:sldMkLst>
        <pc:spChg chg="mod">
          <ac:chgData name="GOLEBIEWSKI Adrien" userId="S::adrien.golebiewski.auditeur@lecnam.net::b8aef42e-b43f-4b19-ad03-25baaf7308d1" providerId="AD" clId="Web-{B9F26673-C7BD-4A2A-BBCE-48680DC12CF7}" dt="2021-01-10T16:32:17.024" v="100" actId="20577"/>
          <ac:spMkLst>
            <pc:docMk/>
            <pc:sldMk cId="1950044143" sldId="257"/>
            <ac:spMk id="7" creationId="{7A0E44B2-932A-4733-8193-FF584D86955F}"/>
          </ac:spMkLst>
        </pc:spChg>
        <pc:spChg chg="mod">
          <ac:chgData name="GOLEBIEWSKI Adrien" userId="S::adrien.golebiewski.auditeur@lecnam.net::b8aef42e-b43f-4b19-ad03-25baaf7308d1" providerId="AD" clId="Web-{B9F26673-C7BD-4A2A-BBCE-48680DC12CF7}" dt="2021-01-10T16:34:03.447" v="224" actId="1076"/>
          <ac:spMkLst>
            <pc:docMk/>
            <pc:sldMk cId="1950044143" sldId="257"/>
            <ac:spMk id="30" creationId="{C6EF31F7-6C3F-459B-A9C2-A7F23C462413}"/>
          </ac:spMkLst>
        </pc:spChg>
      </pc:sldChg>
      <pc:sldChg chg="modSp">
        <pc:chgData name="GOLEBIEWSKI Adrien" userId="S::adrien.golebiewski.auditeur@lecnam.net::b8aef42e-b43f-4b19-ad03-25baaf7308d1" providerId="AD" clId="Web-{B9F26673-C7BD-4A2A-BBCE-48680DC12CF7}" dt="2021-01-10T16:34:46.885" v="243" actId="20577"/>
        <pc:sldMkLst>
          <pc:docMk/>
          <pc:sldMk cId="3631110871" sldId="258"/>
        </pc:sldMkLst>
        <pc:spChg chg="mod">
          <ac:chgData name="GOLEBIEWSKI Adrien" userId="S::adrien.golebiewski.auditeur@lecnam.net::b8aef42e-b43f-4b19-ad03-25baaf7308d1" providerId="AD" clId="Web-{B9F26673-C7BD-4A2A-BBCE-48680DC12CF7}" dt="2021-01-10T16:34:32.947" v="229" actId="20577"/>
          <ac:spMkLst>
            <pc:docMk/>
            <pc:sldMk cId="3631110871" sldId="258"/>
            <ac:spMk id="5" creationId="{A6FBDEF8-D7D6-4C19-901B-92563A5A4FBD}"/>
          </ac:spMkLst>
        </pc:spChg>
        <pc:spChg chg="mod">
          <ac:chgData name="GOLEBIEWSKI Adrien" userId="S::adrien.golebiewski.auditeur@lecnam.net::b8aef42e-b43f-4b19-ad03-25baaf7308d1" providerId="AD" clId="Web-{B9F26673-C7BD-4A2A-BBCE-48680DC12CF7}" dt="2021-01-10T16:34:46.885" v="243" actId="20577"/>
          <ac:spMkLst>
            <pc:docMk/>
            <pc:sldMk cId="3631110871" sldId="258"/>
            <ac:spMk id="9" creationId="{667BB7E9-8C1E-4CC5-97DA-57B3E5E4AADD}"/>
          </ac:spMkLst>
        </pc:spChg>
      </pc:sldChg>
    </pc:docChg>
  </pc:docChgLst>
  <pc:docChgLst>
    <pc:chgData name="GOLEBIEWSKI Adrien" userId="S::adrien.golebiewski.auditeur@lecnam.net::b8aef42e-b43f-4b19-ad03-25baaf7308d1" providerId="AD" clId="Web-{75AE3B01-4BD9-4A6C-B3B2-F47B4DD050D1}"/>
    <pc:docChg chg="sldOrd">
      <pc:chgData name="GOLEBIEWSKI Adrien" userId="S::adrien.golebiewski.auditeur@lecnam.net::b8aef42e-b43f-4b19-ad03-25baaf7308d1" providerId="AD" clId="Web-{75AE3B01-4BD9-4A6C-B3B2-F47B4DD050D1}" dt="2021-01-10T20:31:34.359" v="1"/>
      <pc:docMkLst>
        <pc:docMk/>
      </pc:docMkLst>
      <pc:sldChg chg="ord">
        <pc:chgData name="GOLEBIEWSKI Adrien" userId="S::adrien.golebiewski.auditeur@lecnam.net::b8aef42e-b43f-4b19-ad03-25baaf7308d1" providerId="AD" clId="Web-{75AE3B01-4BD9-4A6C-B3B2-F47B4DD050D1}" dt="2021-01-10T20:31:32.703" v="0"/>
        <pc:sldMkLst>
          <pc:docMk/>
          <pc:sldMk cId="1950044143" sldId="257"/>
        </pc:sldMkLst>
      </pc:sldChg>
      <pc:sldChg chg="ord">
        <pc:chgData name="GOLEBIEWSKI Adrien" userId="S::adrien.golebiewski.auditeur@lecnam.net::b8aef42e-b43f-4b19-ad03-25baaf7308d1" providerId="AD" clId="Web-{75AE3B01-4BD9-4A6C-B3B2-F47B4DD050D1}" dt="2021-01-10T20:31:34.359" v="1"/>
        <pc:sldMkLst>
          <pc:docMk/>
          <pc:sldMk cId="3631110871" sldId="258"/>
        </pc:sldMkLst>
      </pc:sldChg>
    </pc:docChg>
  </pc:docChgLst>
  <pc:docChgLst>
    <pc:chgData name="LACHAUSSEE Quentin" userId="S::quentin.lachaussee.auditeur@lecnam.net::8c1ad042-94f5-441e-a196-68d4fd14d9e8" providerId="AD" clId="Web-{CAFC1642-93A9-4E95-8DBD-F266688136F5}"/>
    <pc:docChg chg="addSld delSld modSld">
      <pc:chgData name="LACHAUSSEE Quentin" userId="S::quentin.lachaussee.auditeur@lecnam.net::8c1ad042-94f5-441e-a196-68d4fd14d9e8" providerId="AD" clId="Web-{CAFC1642-93A9-4E95-8DBD-F266688136F5}" dt="2021-01-11T19:11:34.839" v="19"/>
      <pc:docMkLst>
        <pc:docMk/>
      </pc:docMkLst>
      <pc:sldChg chg="del">
        <pc:chgData name="LACHAUSSEE Quentin" userId="S::quentin.lachaussee.auditeur@lecnam.net::8c1ad042-94f5-441e-a196-68d4fd14d9e8" providerId="AD" clId="Web-{CAFC1642-93A9-4E95-8DBD-F266688136F5}" dt="2021-01-11T19:09:27.601" v="10"/>
        <pc:sldMkLst>
          <pc:docMk/>
          <pc:sldMk cId="686625939" sldId="260"/>
        </pc:sldMkLst>
      </pc:sldChg>
      <pc:sldChg chg="addSp delSp modSp">
        <pc:chgData name="LACHAUSSEE Quentin" userId="S::quentin.lachaussee.auditeur@lecnam.net::8c1ad042-94f5-441e-a196-68d4fd14d9e8" providerId="AD" clId="Web-{CAFC1642-93A9-4E95-8DBD-F266688136F5}" dt="2021-01-11T19:10:23.274" v="14"/>
        <pc:sldMkLst>
          <pc:docMk/>
          <pc:sldMk cId="3636396815" sldId="265"/>
        </pc:sldMkLst>
        <pc:picChg chg="add del mod">
          <ac:chgData name="LACHAUSSEE Quentin" userId="S::quentin.lachaussee.auditeur@lecnam.net::8c1ad042-94f5-441e-a196-68d4fd14d9e8" providerId="AD" clId="Web-{CAFC1642-93A9-4E95-8DBD-F266688136F5}" dt="2021-01-11T19:08:46.116" v="4"/>
          <ac:picMkLst>
            <pc:docMk/>
            <pc:sldMk cId="3636396815" sldId="265"/>
            <ac:picMk id="3" creationId="{493ACC70-AE22-42C4-A937-2D6D83F99FBE}"/>
          </ac:picMkLst>
        </pc:picChg>
        <pc:picChg chg="add del mod">
          <ac:chgData name="LACHAUSSEE Quentin" userId="S::quentin.lachaussee.auditeur@lecnam.net::8c1ad042-94f5-441e-a196-68d4fd14d9e8" providerId="AD" clId="Web-{CAFC1642-93A9-4E95-8DBD-F266688136F5}" dt="2021-01-11T19:08:46.116" v="3"/>
          <ac:picMkLst>
            <pc:docMk/>
            <pc:sldMk cId="3636396815" sldId="265"/>
            <ac:picMk id="4" creationId="{6BA8954F-6CA8-49BE-817B-F5DFA12C3CD5}"/>
          </ac:picMkLst>
        </pc:picChg>
        <pc:picChg chg="add del mod">
          <ac:chgData name="LACHAUSSEE Quentin" userId="S::quentin.lachaussee.auditeur@lecnam.net::8c1ad042-94f5-441e-a196-68d4fd14d9e8" providerId="AD" clId="Web-{CAFC1642-93A9-4E95-8DBD-F266688136F5}" dt="2021-01-11T19:08:55.397" v="6"/>
          <ac:picMkLst>
            <pc:docMk/>
            <pc:sldMk cId="3636396815" sldId="265"/>
            <ac:picMk id="5" creationId="{AC3967CA-CA6B-4177-96B5-90B5B71DF922}"/>
          </ac:picMkLst>
        </pc:picChg>
        <pc:picChg chg="add del mod">
          <ac:chgData name="LACHAUSSEE Quentin" userId="S::quentin.lachaussee.auditeur@lecnam.net::8c1ad042-94f5-441e-a196-68d4fd14d9e8" providerId="AD" clId="Web-{CAFC1642-93A9-4E95-8DBD-F266688136F5}" dt="2021-01-11T19:09:24.476" v="9"/>
          <ac:picMkLst>
            <pc:docMk/>
            <pc:sldMk cId="3636396815" sldId="265"/>
            <ac:picMk id="6" creationId="{16A9FA01-3AE8-45D8-8B63-FF1C6B8B4454}"/>
          </ac:picMkLst>
        </pc:picChg>
        <pc:picChg chg="add del mod">
          <ac:chgData name="LACHAUSSEE Quentin" userId="S::quentin.lachaussee.auditeur@lecnam.net::8c1ad042-94f5-441e-a196-68d4fd14d9e8" providerId="AD" clId="Web-{CAFC1642-93A9-4E95-8DBD-F266688136F5}" dt="2021-01-11T19:10:23.274" v="14"/>
          <ac:picMkLst>
            <pc:docMk/>
            <pc:sldMk cId="3636396815" sldId="265"/>
            <ac:picMk id="7" creationId="{B8538C59-9620-4A44-BCD8-9E72877D61BA}"/>
          </ac:picMkLst>
        </pc:picChg>
      </pc:sldChg>
      <pc:sldChg chg="addSp delSp modSp new del">
        <pc:chgData name="LACHAUSSEE Quentin" userId="S::quentin.lachaussee.auditeur@lecnam.net::8c1ad042-94f5-441e-a196-68d4fd14d9e8" providerId="AD" clId="Web-{CAFC1642-93A9-4E95-8DBD-F266688136F5}" dt="2021-01-11T19:11:34.839" v="19"/>
        <pc:sldMkLst>
          <pc:docMk/>
          <pc:sldMk cId="218063115" sldId="266"/>
        </pc:sldMkLst>
        <pc:spChg chg="del">
          <ac:chgData name="LACHAUSSEE Quentin" userId="S::quentin.lachaussee.auditeur@lecnam.net::8c1ad042-94f5-441e-a196-68d4fd14d9e8" providerId="AD" clId="Web-{CAFC1642-93A9-4E95-8DBD-F266688136F5}" dt="2021-01-11T19:11:18.589" v="18"/>
          <ac:spMkLst>
            <pc:docMk/>
            <pc:sldMk cId="218063115" sldId="266"/>
            <ac:spMk id="2" creationId="{9DF7DA33-FB54-4E77-854F-CB9602D539DE}"/>
          </ac:spMkLst>
        </pc:spChg>
        <pc:spChg chg="del">
          <ac:chgData name="LACHAUSSEE Quentin" userId="S::quentin.lachaussee.auditeur@lecnam.net::8c1ad042-94f5-441e-a196-68d4fd14d9e8" providerId="AD" clId="Web-{CAFC1642-93A9-4E95-8DBD-F266688136F5}" dt="2021-01-11T19:11:16.870" v="16"/>
          <ac:spMkLst>
            <pc:docMk/>
            <pc:sldMk cId="218063115" sldId="266"/>
            <ac:spMk id="3" creationId="{85B8FC9A-BE7E-4CB8-91B6-CF23BA768B89}"/>
          </ac:spMkLst>
        </pc:spChg>
        <pc:spChg chg="add mod">
          <ac:chgData name="LACHAUSSEE Quentin" userId="S::quentin.lachaussee.auditeur@lecnam.net::8c1ad042-94f5-441e-a196-68d4fd14d9e8" providerId="AD" clId="Web-{CAFC1642-93A9-4E95-8DBD-F266688136F5}" dt="2021-01-11T19:11:18.135" v="17"/>
          <ac:spMkLst>
            <pc:docMk/>
            <pc:sldMk cId="218063115" sldId="266"/>
            <ac:spMk id="6" creationId="{09261F34-0C50-46C6-8423-7B32759FAE91}"/>
          </ac:spMkLst>
        </pc:spChg>
        <pc:picChg chg="add del mod ord">
          <ac:chgData name="LACHAUSSEE Quentin" userId="S::quentin.lachaussee.auditeur@lecnam.net::8c1ad042-94f5-441e-a196-68d4fd14d9e8" providerId="AD" clId="Web-{CAFC1642-93A9-4E95-8DBD-F266688136F5}" dt="2021-01-11T19:11:18.135" v="17"/>
          <ac:picMkLst>
            <pc:docMk/>
            <pc:sldMk cId="218063115" sldId="266"/>
            <ac:picMk id="4" creationId="{3D17A6A5-E31E-48AE-AC9E-6F0FC2F61A11}"/>
          </ac:picMkLst>
        </pc:picChg>
      </pc:sldChg>
    </pc:docChg>
  </pc:docChgLst>
  <pc:docChgLst>
    <pc:chgData name="LACHAUSSEE Quentin" userId="S::quentin.lachaussee.auditeur@lecnam.net::8c1ad042-94f5-441e-a196-68d4fd14d9e8" providerId="AD" clId="Web-{FEAD26FD-32AF-4CDF-8572-702F45303E08}"/>
    <pc:docChg chg="modSld">
      <pc:chgData name="LACHAUSSEE Quentin" userId="S::quentin.lachaussee.auditeur@lecnam.net::8c1ad042-94f5-441e-a196-68d4fd14d9e8" providerId="AD" clId="Web-{FEAD26FD-32AF-4CDF-8572-702F45303E08}" dt="2021-01-11T19:39:55.559" v="69" actId="1076"/>
      <pc:docMkLst>
        <pc:docMk/>
      </pc:docMkLst>
      <pc:sldChg chg="addSp delSp modSp">
        <pc:chgData name="LACHAUSSEE Quentin" userId="S::quentin.lachaussee.auditeur@lecnam.net::8c1ad042-94f5-441e-a196-68d4fd14d9e8" providerId="AD" clId="Web-{FEAD26FD-32AF-4CDF-8572-702F45303E08}" dt="2021-01-11T19:39:55.559" v="69" actId="1076"/>
        <pc:sldMkLst>
          <pc:docMk/>
          <pc:sldMk cId="4208227132" sldId="266"/>
        </pc:sldMkLst>
        <pc:spChg chg="mod">
          <ac:chgData name="LACHAUSSEE Quentin" userId="S::quentin.lachaussee.auditeur@lecnam.net::8c1ad042-94f5-441e-a196-68d4fd14d9e8" providerId="AD" clId="Web-{FEAD26FD-32AF-4CDF-8572-702F45303E08}" dt="2021-01-11T19:39:36.292" v="62" actId="1076"/>
          <ac:spMkLst>
            <pc:docMk/>
            <pc:sldMk cId="4208227132" sldId="266"/>
            <ac:spMk id="26" creationId="{EEAE1F6F-E675-4D5E-A437-1FF2E633FC06}"/>
          </ac:spMkLst>
        </pc:spChg>
        <pc:spChg chg="mod">
          <ac:chgData name="LACHAUSSEE Quentin" userId="S::quentin.lachaussee.auditeur@lecnam.net::8c1ad042-94f5-441e-a196-68d4fd14d9e8" providerId="AD" clId="Web-{FEAD26FD-32AF-4CDF-8572-702F45303E08}" dt="2021-01-11T19:39:36.308" v="63" actId="1076"/>
          <ac:spMkLst>
            <pc:docMk/>
            <pc:sldMk cId="4208227132" sldId="266"/>
            <ac:spMk id="27" creationId="{0862F9C0-9CD7-4DF0-92C8-CBC9A262FCC5}"/>
          </ac:spMkLst>
        </pc:spChg>
        <pc:spChg chg="mod">
          <ac:chgData name="LACHAUSSEE Quentin" userId="S::quentin.lachaussee.auditeur@lecnam.net::8c1ad042-94f5-441e-a196-68d4fd14d9e8" providerId="AD" clId="Web-{FEAD26FD-32AF-4CDF-8572-702F45303E08}" dt="2021-01-11T19:39:36.324" v="64" actId="1076"/>
          <ac:spMkLst>
            <pc:docMk/>
            <pc:sldMk cId="4208227132" sldId="266"/>
            <ac:spMk id="34" creationId="{E2F5CAF2-0666-4C38-A1B4-86F24FD58DC4}"/>
          </ac:spMkLst>
        </pc:spChg>
        <pc:picChg chg="add mod">
          <ac:chgData name="LACHAUSSEE Quentin" userId="S::quentin.lachaussee.auditeur@lecnam.net::8c1ad042-94f5-441e-a196-68d4fd14d9e8" providerId="AD" clId="Web-{FEAD26FD-32AF-4CDF-8572-702F45303E08}" dt="2021-01-11T19:39:55.559" v="69" actId="1076"/>
          <ac:picMkLst>
            <pc:docMk/>
            <pc:sldMk cId="4208227132" sldId="266"/>
            <ac:picMk id="3" creationId="{F70D434D-12D2-4D22-B683-8B68CB7FFE4B}"/>
          </ac:picMkLst>
        </pc:picChg>
        <pc:picChg chg="del">
          <ac:chgData name="LACHAUSSEE Quentin" userId="S::quentin.lachaussee.auditeur@lecnam.net::8c1ad042-94f5-441e-a196-68d4fd14d9e8" providerId="AD" clId="Web-{FEAD26FD-32AF-4CDF-8572-702F45303E08}" dt="2021-01-11T19:39:21.183" v="59"/>
          <ac:picMkLst>
            <pc:docMk/>
            <pc:sldMk cId="4208227132" sldId="266"/>
            <ac:picMk id="29" creationId="{E1EEB293-373F-4F2F-AD3B-C4191DE8C133}"/>
          </ac:picMkLst>
        </pc:picChg>
      </pc:sldChg>
    </pc:docChg>
  </pc:docChgLst>
  <pc:docChgLst>
    <pc:chgData name="GUIGNARD Vladimir" userId="S::vladimir.guignard.auditeur@lecnam.net::2f62502c-28dc-4b60-a4ed-15943d17a978" providerId="AD" clId="Web-{12F82E74-2344-489D-A119-985E00C1B5CF}"/>
    <pc:docChg chg="modSld">
      <pc:chgData name="GUIGNARD Vladimir" userId="S::vladimir.guignard.auditeur@lecnam.net::2f62502c-28dc-4b60-a4ed-15943d17a978" providerId="AD" clId="Web-{12F82E74-2344-489D-A119-985E00C1B5CF}" dt="2021-01-11T18:09:49.640" v="5" actId="14100"/>
      <pc:docMkLst>
        <pc:docMk/>
      </pc:docMkLst>
      <pc:sldChg chg="addSp modSp">
        <pc:chgData name="GUIGNARD Vladimir" userId="S::vladimir.guignard.auditeur@lecnam.net::2f62502c-28dc-4b60-a4ed-15943d17a978" providerId="AD" clId="Web-{12F82E74-2344-489D-A119-985E00C1B5CF}" dt="2021-01-11T18:09:49.640" v="5" actId="14100"/>
        <pc:sldMkLst>
          <pc:docMk/>
          <pc:sldMk cId="3549001026" sldId="256"/>
        </pc:sldMkLst>
        <pc:cxnChg chg="add mod">
          <ac:chgData name="GUIGNARD Vladimir" userId="S::vladimir.guignard.auditeur@lecnam.net::2f62502c-28dc-4b60-a4ed-15943d17a978" providerId="AD" clId="Web-{12F82E74-2344-489D-A119-985E00C1B5CF}" dt="2021-01-11T18:09:49.640" v="5" actId="14100"/>
          <ac:cxnSpMkLst>
            <pc:docMk/>
            <pc:sldMk cId="3549001026" sldId="256"/>
            <ac:cxnSpMk id="2" creationId="{ED2A099B-697A-42FC-9EE6-2BB69D7510A3}"/>
          </ac:cxnSpMkLst>
        </pc:cxnChg>
      </pc:sldChg>
    </pc:docChg>
  </pc:docChgLst>
  <pc:docChgLst>
    <pc:chgData name="GOLEBIEWSKI Adrien" userId="S::adrien.golebiewski.auditeur@lecnam.net::b8aef42e-b43f-4b19-ad03-25baaf7308d1" providerId="AD" clId="Web-{385D1244-DB39-4D06-80D3-C395A291E7AC}"/>
    <pc:docChg chg="addSld modSld sldOrd">
      <pc:chgData name="GOLEBIEWSKI Adrien" userId="S::adrien.golebiewski.auditeur@lecnam.net::b8aef42e-b43f-4b19-ad03-25baaf7308d1" providerId="AD" clId="Web-{385D1244-DB39-4D06-80D3-C395A291E7AC}" dt="2021-01-10T14:58:53.144" v="353"/>
      <pc:docMkLst>
        <pc:docMk/>
      </pc:docMkLst>
      <pc:sldChg chg="addSp delSp modSp ord">
        <pc:chgData name="GOLEBIEWSKI Adrien" userId="S::adrien.golebiewski.auditeur@lecnam.net::b8aef42e-b43f-4b19-ad03-25baaf7308d1" providerId="AD" clId="Web-{385D1244-DB39-4D06-80D3-C395A291E7AC}" dt="2021-01-10T14:58:53.144" v="353"/>
        <pc:sldMkLst>
          <pc:docMk/>
          <pc:sldMk cId="1950044143" sldId="257"/>
        </pc:sldMkLst>
        <pc:spChg chg="add mod">
          <ac:chgData name="GOLEBIEWSKI Adrien" userId="S::adrien.golebiewski.auditeur@lecnam.net::b8aef42e-b43f-4b19-ad03-25baaf7308d1" providerId="AD" clId="Web-{385D1244-DB39-4D06-80D3-C395A291E7AC}" dt="2021-01-10T14:52:00.477" v="309" actId="14100"/>
          <ac:spMkLst>
            <pc:docMk/>
            <pc:sldMk cId="1950044143" sldId="257"/>
            <ac:spMk id="2" creationId="{64416C9D-B420-4CE1-8879-FE7C625109E3}"/>
          </ac:spMkLst>
        </pc:spChg>
        <pc:spChg chg="add mod">
          <ac:chgData name="GOLEBIEWSKI Adrien" userId="S::adrien.golebiewski.auditeur@lecnam.net::b8aef42e-b43f-4b19-ad03-25baaf7308d1" providerId="AD" clId="Web-{385D1244-DB39-4D06-80D3-C395A291E7AC}" dt="2021-01-10T14:52:59.807" v="313" actId="14100"/>
          <ac:spMkLst>
            <pc:docMk/>
            <pc:sldMk cId="1950044143" sldId="257"/>
            <ac:spMk id="3" creationId="{BEDC539A-65B6-47B7-9031-278836E8FF9D}"/>
          </ac:spMkLst>
        </pc:spChg>
        <pc:spChg chg="mod">
          <ac:chgData name="GOLEBIEWSKI Adrien" userId="S::adrien.golebiewski.auditeur@lecnam.net::b8aef42e-b43f-4b19-ad03-25baaf7308d1" providerId="AD" clId="Web-{385D1244-DB39-4D06-80D3-C395A291E7AC}" dt="2021-01-10T14:44:09.120" v="128" actId="20577"/>
          <ac:spMkLst>
            <pc:docMk/>
            <pc:sldMk cId="1950044143" sldId="257"/>
            <ac:spMk id="7" creationId="{7A0E44B2-932A-4733-8193-FF584D86955F}"/>
          </ac:spMkLst>
        </pc:spChg>
        <pc:spChg chg="add mod">
          <ac:chgData name="GOLEBIEWSKI Adrien" userId="S::adrien.golebiewski.auditeur@lecnam.net::b8aef42e-b43f-4b19-ad03-25baaf7308d1" providerId="AD" clId="Web-{385D1244-DB39-4D06-80D3-C395A291E7AC}" dt="2021-01-10T14:56:32.875" v="335" actId="1076"/>
          <ac:spMkLst>
            <pc:docMk/>
            <pc:sldMk cId="1950044143" sldId="257"/>
            <ac:spMk id="9" creationId="{7EC37C6A-C174-4F77-BE05-D45D04B912E8}"/>
          </ac:spMkLst>
        </pc:spChg>
        <pc:spChg chg="add mod">
          <ac:chgData name="GOLEBIEWSKI Adrien" userId="S::adrien.golebiewski.auditeur@lecnam.net::b8aef42e-b43f-4b19-ad03-25baaf7308d1" providerId="AD" clId="Web-{385D1244-DB39-4D06-80D3-C395A291E7AC}" dt="2021-01-10T14:56:44.141" v="338" actId="1076"/>
          <ac:spMkLst>
            <pc:docMk/>
            <pc:sldMk cId="1950044143" sldId="257"/>
            <ac:spMk id="13" creationId="{690D7EB2-64CE-40E6-96E2-C5658020B761}"/>
          </ac:spMkLst>
        </pc:spChg>
        <pc:spChg chg="add mod">
          <ac:chgData name="GOLEBIEWSKI Adrien" userId="S::adrien.golebiewski.auditeur@lecnam.net::b8aef42e-b43f-4b19-ad03-25baaf7308d1" providerId="AD" clId="Web-{385D1244-DB39-4D06-80D3-C395A291E7AC}" dt="2021-01-10T14:56:55.672" v="342" actId="14100"/>
          <ac:spMkLst>
            <pc:docMk/>
            <pc:sldMk cId="1950044143" sldId="257"/>
            <ac:spMk id="15" creationId="{742851C1-5F95-4B19-A381-8999AD310237}"/>
          </ac:spMkLst>
        </pc:spChg>
        <pc:spChg chg="add mod">
          <ac:chgData name="GOLEBIEWSKI Adrien" userId="S::adrien.golebiewski.auditeur@lecnam.net::b8aef42e-b43f-4b19-ad03-25baaf7308d1" providerId="AD" clId="Web-{385D1244-DB39-4D06-80D3-C395A291E7AC}" dt="2021-01-10T14:57:10.376" v="345" actId="20577"/>
          <ac:spMkLst>
            <pc:docMk/>
            <pc:sldMk cId="1950044143" sldId="257"/>
            <ac:spMk id="17" creationId="{3822FC19-CFE9-4F36-838C-A698863CE40E}"/>
          </ac:spMkLst>
        </pc:spChg>
        <pc:picChg chg="mod">
          <ac:chgData name="GOLEBIEWSKI Adrien" userId="S::adrien.golebiewski.auditeur@lecnam.net::b8aef42e-b43f-4b19-ad03-25baaf7308d1" providerId="AD" clId="Web-{385D1244-DB39-4D06-80D3-C395A291E7AC}" dt="2021-01-10T14:51:13.726" v="298" actId="1076"/>
          <ac:picMkLst>
            <pc:docMk/>
            <pc:sldMk cId="1950044143" sldId="257"/>
            <ac:picMk id="4" creationId="{50393059-07B9-4BA3-B1C4-36E8593A6111}"/>
          </ac:picMkLst>
        </pc:picChg>
        <pc:picChg chg="mod">
          <ac:chgData name="GOLEBIEWSKI Adrien" userId="S::adrien.golebiewski.auditeur@lecnam.net::b8aef42e-b43f-4b19-ad03-25baaf7308d1" providerId="AD" clId="Web-{385D1244-DB39-4D06-80D3-C395A291E7AC}" dt="2021-01-10T14:56:36.500" v="336" actId="1076"/>
          <ac:picMkLst>
            <pc:docMk/>
            <pc:sldMk cId="1950044143" sldId="257"/>
            <ac:picMk id="5" creationId="{3069CEBA-11F1-4C43-8ED8-7CD456A07558}"/>
          </ac:picMkLst>
        </pc:picChg>
        <pc:picChg chg="add mod">
          <ac:chgData name="GOLEBIEWSKI Adrien" userId="S::adrien.golebiewski.auditeur@lecnam.net::b8aef42e-b43f-4b19-ad03-25baaf7308d1" providerId="AD" clId="Web-{385D1244-DB39-4D06-80D3-C395A291E7AC}" dt="2021-01-10T14:55:05.248" v="319" actId="1076"/>
          <ac:picMkLst>
            <pc:docMk/>
            <pc:sldMk cId="1950044143" sldId="257"/>
            <ac:picMk id="6" creationId="{6BF6D4BF-6490-4435-8F4B-9A9CF0C4365C}"/>
          </ac:picMkLst>
        </pc:picChg>
        <pc:picChg chg="add del mod">
          <ac:chgData name="GOLEBIEWSKI Adrien" userId="S::adrien.golebiewski.auditeur@lecnam.net::b8aef42e-b43f-4b19-ad03-25baaf7308d1" providerId="AD" clId="Web-{385D1244-DB39-4D06-80D3-C395A291E7AC}" dt="2021-01-10T14:55:37.561" v="321"/>
          <ac:picMkLst>
            <pc:docMk/>
            <pc:sldMk cId="1950044143" sldId="257"/>
            <ac:picMk id="8" creationId="{A016617F-B58E-40EB-BF10-0C46E95DE971}"/>
          </ac:picMkLst>
        </pc:picChg>
        <pc:picChg chg="add del mod">
          <ac:chgData name="GOLEBIEWSKI Adrien" userId="S::adrien.golebiewski.auditeur@lecnam.net::b8aef42e-b43f-4b19-ad03-25baaf7308d1" providerId="AD" clId="Web-{385D1244-DB39-4D06-80D3-C395A291E7AC}" dt="2021-01-10T14:58:53.144" v="353"/>
          <ac:picMkLst>
            <pc:docMk/>
            <pc:sldMk cId="1950044143" sldId="257"/>
            <ac:picMk id="10" creationId="{EDA5001D-0681-49F0-A124-E45E684D72C8}"/>
          </ac:picMkLst>
        </pc:picChg>
      </pc:sldChg>
      <pc:sldChg chg="addSp delSp modSp new mod setBg setClrOvrMap">
        <pc:chgData name="GOLEBIEWSKI Adrien" userId="S::adrien.golebiewski.auditeur@lecnam.net::b8aef42e-b43f-4b19-ad03-25baaf7308d1" providerId="AD" clId="Web-{385D1244-DB39-4D06-80D3-C395A291E7AC}" dt="2021-01-10T14:50:58.382" v="296" actId="20577"/>
        <pc:sldMkLst>
          <pc:docMk/>
          <pc:sldMk cId="3631110871" sldId="258"/>
        </pc:sldMkLst>
        <pc:spChg chg="del mod">
          <ac:chgData name="GOLEBIEWSKI Adrien" userId="S::adrien.golebiewski.auditeur@lecnam.net::b8aef42e-b43f-4b19-ad03-25baaf7308d1" providerId="AD" clId="Web-{385D1244-DB39-4D06-80D3-C395A291E7AC}" dt="2021-01-10T14:45:49.498" v="146"/>
          <ac:spMkLst>
            <pc:docMk/>
            <pc:sldMk cId="3631110871" sldId="258"/>
            <ac:spMk id="2" creationId="{3FC2A5C8-041F-4E6B-B787-E552A35B0C47}"/>
          </ac:spMkLst>
        </pc:spChg>
        <pc:spChg chg="del mod">
          <ac:chgData name="GOLEBIEWSKI Adrien" userId="S::adrien.golebiewski.auditeur@lecnam.net::b8aef42e-b43f-4b19-ad03-25baaf7308d1" providerId="AD" clId="Web-{385D1244-DB39-4D06-80D3-C395A291E7AC}" dt="2021-01-10T14:45:42.123" v="145"/>
          <ac:spMkLst>
            <pc:docMk/>
            <pc:sldMk cId="3631110871" sldId="258"/>
            <ac:spMk id="3" creationId="{BB676FAB-A1F0-48BE-A04D-3D4D7C2142DE}"/>
          </ac:spMkLst>
        </pc:spChg>
        <pc:spChg chg="add mod">
          <ac:chgData name="GOLEBIEWSKI Adrien" userId="S::adrien.golebiewski.auditeur@lecnam.net::b8aef42e-b43f-4b19-ad03-25baaf7308d1" providerId="AD" clId="Web-{385D1244-DB39-4D06-80D3-C395A291E7AC}" dt="2021-01-10T14:48:50.441" v="220" actId="1076"/>
          <ac:spMkLst>
            <pc:docMk/>
            <pc:sldMk cId="3631110871" sldId="258"/>
            <ac:spMk id="5" creationId="{A6FBDEF8-D7D6-4C19-901B-92563A5A4FBD}"/>
          </ac:spMkLst>
        </pc:spChg>
        <pc:spChg chg="add mod">
          <ac:chgData name="GOLEBIEWSKI Adrien" userId="S::adrien.golebiewski.auditeur@lecnam.net::b8aef42e-b43f-4b19-ad03-25baaf7308d1" providerId="AD" clId="Web-{385D1244-DB39-4D06-80D3-C395A291E7AC}" dt="2021-01-10T14:50:58.382" v="296" actId="20577"/>
          <ac:spMkLst>
            <pc:docMk/>
            <pc:sldMk cId="3631110871" sldId="258"/>
            <ac:spMk id="9" creationId="{667BB7E9-8C1E-4CC5-97DA-57B3E5E4AADD}"/>
          </ac:spMkLst>
        </pc:spChg>
        <pc:spChg chg="add">
          <ac:chgData name="GOLEBIEWSKI Adrien" userId="S::adrien.golebiewski.auditeur@lecnam.net::b8aef42e-b43f-4b19-ad03-25baaf7308d1" providerId="AD" clId="Web-{385D1244-DB39-4D06-80D3-C395A291E7AC}" dt="2021-01-10T14:46:31.515" v="164"/>
          <ac:spMkLst>
            <pc:docMk/>
            <pc:sldMk cId="3631110871" sldId="258"/>
            <ac:spMk id="13" creationId="{0DE6A193-4755-479A-BC6F-A7EBCA73BE1A}"/>
          </ac:spMkLst>
        </pc:spChg>
        <pc:spChg chg="add">
          <ac:chgData name="GOLEBIEWSKI Adrien" userId="S::adrien.golebiewski.auditeur@lecnam.net::b8aef42e-b43f-4b19-ad03-25baaf7308d1" providerId="AD" clId="Web-{385D1244-DB39-4D06-80D3-C395A291E7AC}" dt="2021-01-10T14:46:31.515" v="164"/>
          <ac:spMkLst>
            <pc:docMk/>
            <pc:sldMk cId="3631110871" sldId="258"/>
            <ac:spMk id="15" creationId="{5A55B759-31A7-423C-9BC2-A8BC09FE98B9}"/>
          </ac:spMkLst>
        </pc:spChg>
        <pc:spChg chg="add">
          <ac:chgData name="GOLEBIEWSKI Adrien" userId="S::adrien.golebiewski.auditeur@lecnam.net::b8aef42e-b43f-4b19-ad03-25baaf7308d1" providerId="AD" clId="Web-{385D1244-DB39-4D06-80D3-C395A291E7AC}" dt="2021-01-10T14:46:31.515" v="164"/>
          <ac:spMkLst>
            <pc:docMk/>
            <pc:sldMk cId="3631110871" sldId="258"/>
            <ac:spMk id="17" creationId="{F78796AF-79A0-47AC-BEFD-BFFC00F968C4}"/>
          </ac:spMkLst>
        </pc:spChg>
        <pc:picChg chg="add del mod">
          <ac:chgData name="GOLEBIEWSKI Adrien" userId="S::adrien.golebiewski.auditeur@lecnam.net::b8aef42e-b43f-4b19-ad03-25baaf7308d1" providerId="AD" clId="Web-{385D1244-DB39-4D06-80D3-C395A291E7AC}" dt="2021-01-10T14:48:55.597" v="222"/>
          <ac:picMkLst>
            <pc:docMk/>
            <pc:sldMk cId="3631110871" sldId="258"/>
            <ac:picMk id="6" creationId="{22A9F40D-56F1-4196-81C0-962D14467CB0}"/>
          </ac:picMkLst>
        </pc:picChg>
        <pc:picChg chg="add del mod">
          <ac:chgData name="GOLEBIEWSKI Adrien" userId="S::adrien.golebiewski.auditeur@lecnam.net::b8aef42e-b43f-4b19-ad03-25baaf7308d1" providerId="AD" clId="Web-{385D1244-DB39-4D06-80D3-C395A291E7AC}" dt="2021-01-10T14:48:54.378" v="221"/>
          <ac:picMkLst>
            <pc:docMk/>
            <pc:sldMk cId="3631110871" sldId="258"/>
            <ac:picMk id="8" creationId="{B449A906-08D8-4AF2-A735-1D778BD723BE}"/>
          </ac:picMkLst>
        </pc:picChg>
      </pc:sldChg>
    </pc:docChg>
  </pc:docChgLst>
  <pc:docChgLst>
    <pc:chgData name="GUIGNARD Vladimir" userId="S::vladimir.guignard.auditeur@lecnam.net::2f62502c-28dc-4b60-a4ed-15943d17a978" providerId="AD" clId="Web-{A4AA15B4-CA88-44C3-BCC4-1F8C3F1181CB}"/>
    <pc:docChg chg="modSld">
      <pc:chgData name="GUIGNARD Vladimir" userId="S::vladimir.guignard.auditeur@lecnam.net::2f62502c-28dc-4b60-a4ed-15943d17a978" providerId="AD" clId="Web-{A4AA15B4-CA88-44C3-BCC4-1F8C3F1181CB}" dt="2021-01-11T21:32:06.718" v="3" actId="1076"/>
      <pc:docMkLst>
        <pc:docMk/>
      </pc:docMkLst>
      <pc:sldChg chg="modSp">
        <pc:chgData name="GUIGNARD Vladimir" userId="S::vladimir.guignard.auditeur@lecnam.net::2f62502c-28dc-4b60-a4ed-15943d17a978" providerId="AD" clId="Web-{A4AA15B4-CA88-44C3-BCC4-1F8C3F1181CB}" dt="2021-01-11T21:32:06.718" v="3" actId="1076"/>
        <pc:sldMkLst>
          <pc:docMk/>
          <pc:sldMk cId="477299679" sldId="261"/>
        </pc:sldMkLst>
        <pc:spChg chg="mod">
          <ac:chgData name="GUIGNARD Vladimir" userId="S::vladimir.guignard.auditeur@lecnam.net::2f62502c-28dc-4b60-a4ed-15943d17a978" providerId="AD" clId="Web-{A4AA15B4-CA88-44C3-BCC4-1F8C3F1181CB}" dt="2021-01-11T21:31:59.905" v="1" actId="1076"/>
          <ac:spMkLst>
            <pc:docMk/>
            <pc:sldMk cId="477299679" sldId="261"/>
            <ac:spMk id="23" creationId="{FBF02CD1-D61D-49B8-8F92-10E71CEA5285}"/>
          </ac:spMkLst>
        </pc:spChg>
        <pc:picChg chg="mod">
          <ac:chgData name="GUIGNARD Vladimir" userId="S::vladimir.guignard.auditeur@lecnam.net::2f62502c-28dc-4b60-a4ed-15943d17a978" providerId="AD" clId="Web-{A4AA15B4-CA88-44C3-BCC4-1F8C3F1181CB}" dt="2021-01-11T21:32:06.718" v="3" actId="1076"/>
          <ac:picMkLst>
            <pc:docMk/>
            <pc:sldMk cId="477299679" sldId="261"/>
            <ac:picMk id="3" creationId="{77960C0C-546E-4284-B82D-53CC2078C7C6}"/>
          </ac:picMkLst>
        </pc:picChg>
      </pc:sldChg>
    </pc:docChg>
  </pc:docChgLst>
  <pc:docChgLst>
    <pc:chgData name="BALTI Youssef" userId="S::youssef.balti.auditeur@lecnam.net::bcaf23ce-21bd-4e0a-8d2d-0e80afefe84c" providerId="AD" clId="Web-{8E7BD6F3-5E92-45C5-8159-A80EEC435B48}"/>
    <pc:docChg chg="modSld">
      <pc:chgData name="BALTI Youssef" userId="S::youssef.balti.auditeur@lecnam.net::bcaf23ce-21bd-4e0a-8d2d-0e80afefe84c" providerId="AD" clId="Web-{8E7BD6F3-5E92-45C5-8159-A80EEC435B48}" dt="2021-01-11T19:55:30.225" v="105" actId="20577"/>
      <pc:docMkLst>
        <pc:docMk/>
      </pc:docMkLst>
      <pc:sldChg chg="addSp delSp modSp">
        <pc:chgData name="BALTI Youssef" userId="S::youssef.balti.auditeur@lecnam.net::bcaf23ce-21bd-4e0a-8d2d-0e80afefe84c" providerId="AD" clId="Web-{8E7BD6F3-5E92-45C5-8159-A80EEC435B48}" dt="2021-01-11T19:55:29.569" v="103" actId="20577"/>
        <pc:sldMkLst>
          <pc:docMk/>
          <pc:sldMk cId="3767216150" sldId="259"/>
        </pc:sldMkLst>
        <pc:spChg chg="add mod">
          <ac:chgData name="BALTI Youssef" userId="S::youssef.balti.auditeur@lecnam.net::bcaf23ce-21bd-4e0a-8d2d-0e80afefe84c" providerId="AD" clId="Web-{8E7BD6F3-5E92-45C5-8159-A80EEC435B48}" dt="2021-01-11T19:55:29.569" v="103" actId="20577"/>
          <ac:spMkLst>
            <pc:docMk/>
            <pc:sldMk cId="3767216150" sldId="259"/>
            <ac:spMk id="3" creationId="{09822861-72FA-4C4A-8A41-5651C59C49BE}"/>
          </ac:spMkLst>
        </pc:spChg>
        <pc:spChg chg="mod">
          <ac:chgData name="BALTI Youssef" userId="S::youssef.balti.auditeur@lecnam.net::bcaf23ce-21bd-4e0a-8d2d-0e80afefe84c" providerId="AD" clId="Web-{8E7BD6F3-5E92-45C5-8159-A80EEC435B48}" dt="2021-01-11T19:49:40.553" v="63" actId="20577"/>
          <ac:spMkLst>
            <pc:docMk/>
            <pc:sldMk cId="3767216150" sldId="259"/>
            <ac:spMk id="13" creationId="{00000000-0000-0000-0000-000000000000}"/>
          </ac:spMkLst>
        </pc:spChg>
        <pc:spChg chg="mod">
          <ac:chgData name="BALTI Youssef" userId="S::youssef.balti.auditeur@lecnam.net::bcaf23ce-21bd-4e0a-8d2d-0e80afefe84c" providerId="AD" clId="Web-{8E7BD6F3-5E92-45C5-8159-A80EEC435B48}" dt="2021-01-11T19:54:42.911" v="71" actId="1076"/>
          <ac:spMkLst>
            <pc:docMk/>
            <pc:sldMk cId="3767216150" sldId="259"/>
            <ac:spMk id="14" creationId="{00000000-0000-0000-0000-000000000000}"/>
          </ac:spMkLst>
        </pc:spChg>
        <pc:picChg chg="add mod">
          <ac:chgData name="BALTI Youssef" userId="S::youssef.balti.auditeur@lecnam.net::bcaf23ce-21bd-4e0a-8d2d-0e80afefe84c" providerId="AD" clId="Web-{8E7BD6F3-5E92-45C5-8159-A80EEC435B48}" dt="2021-01-11T19:49:19.287" v="57" actId="1076"/>
          <ac:picMkLst>
            <pc:docMk/>
            <pc:sldMk cId="3767216150" sldId="259"/>
            <ac:picMk id="2" creationId="{362A2095-1224-4F0B-9A86-E09E2F23808B}"/>
          </ac:picMkLst>
        </pc:picChg>
        <pc:picChg chg="add mod">
          <ac:chgData name="BALTI Youssef" userId="S::youssef.balti.auditeur@lecnam.net::bcaf23ce-21bd-4e0a-8d2d-0e80afefe84c" providerId="AD" clId="Web-{8E7BD6F3-5E92-45C5-8159-A80EEC435B48}" dt="2021-01-11T19:54:27.942" v="68" actId="1076"/>
          <ac:picMkLst>
            <pc:docMk/>
            <pc:sldMk cId="3767216150" sldId="259"/>
            <ac:picMk id="5" creationId="{8C7F4C68-466E-4C66-840B-7B1FB048A90A}"/>
          </ac:picMkLst>
        </pc:picChg>
        <pc:picChg chg="del">
          <ac:chgData name="BALTI Youssef" userId="S::youssef.balti.auditeur@lecnam.net::bcaf23ce-21bd-4e0a-8d2d-0e80afefe84c" providerId="AD" clId="Web-{8E7BD6F3-5E92-45C5-8159-A80EEC435B48}" dt="2021-01-11T19:47:17.236" v="0"/>
          <ac:picMkLst>
            <pc:docMk/>
            <pc:sldMk cId="3767216150" sldId="259"/>
            <ac:picMk id="1031" creationId="{00000000-0000-0000-0000-000000000000}"/>
          </ac:picMkLst>
        </pc:picChg>
        <pc:cxnChg chg="add mod">
          <ac:chgData name="BALTI Youssef" userId="S::youssef.balti.auditeur@lecnam.net::bcaf23ce-21bd-4e0a-8d2d-0e80afefe84c" providerId="AD" clId="Web-{8E7BD6F3-5E92-45C5-8159-A80EEC435B48}" dt="2021-01-11T19:55:11.912" v="76" actId="14100"/>
          <ac:cxnSpMkLst>
            <pc:docMk/>
            <pc:sldMk cId="3767216150" sldId="259"/>
            <ac:cxnSpMk id="23" creationId="{2EAB080B-9779-4AD0-B585-55EDCE25A8BE}"/>
          </ac:cxnSpMkLst>
        </pc:cxnChg>
        <pc:cxnChg chg="del mod">
          <ac:chgData name="BALTI Youssef" userId="S::youssef.balti.auditeur@lecnam.net::bcaf23ce-21bd-4e0a-8d2d-0e80afefe84c" providerId="AD" clId="Web-{8E7BD6F3-5E92-45C5-8159-A80EEC435B48}" dt="2021-01-11T19:55:00.396" v="74"/>
          <ac:cxnSpMkLst>
            <pc:docMk/>
            <pc:sldMk cId="3767216150" sldId="259"/>
            <ac:cxnSpMk id="29" creationId="{00000000-0000-0000-0000-000000000000}"/>
          </ac:cxnSpMkLst>
        </pc:cxnChg>
        <pc:cxnChg chg="mod">
          <ac:chgData name="BALTI Youssef" userId="S::youssef.balti.auditeur@lecnam.net::bcaf23ce-21bd-4e0a-8d2d-0e80afefe84c" providerId="AD" clId="Web-{8E7BD6F3-5E92-45C5-8159-A80EEC435B48}" dt="2021-01-11T19:54:38.302" v="70" actId="14100"/>
          <ac:cxnSpMkLst>
            <pc:docMk/>
            <pc:sldMk cId="3767216150" sldId="259"/>
            <ac:cxnSpMk id="1029" creationId="{00000000-0000-0000-0000-000000000000}"/>
          </ac:cxnSpMkLst>
        </pc:cxnChg>
      </pc:sldChg>
    </pc:docChg>
  </pc:docChgLst>
  <pc:docChgLst>
    <pc:chgData name="GOLEBIEWSKI Adrien" userId="S::adrien.golebiewski.auditeur@lecnam.net::b8aef42e-b43f-4b19-ad03-25baaf7308d1" providerId="AD" clId="Web-{68BC0A4F-5C96-4613-A14E-A85A028E9049}"/>
    <pc:docChg chg="addSld delSld modSld sldOrd">
      <pc:chgData name="GOLEBIEWSKI Adrien" userId="S::adrien.golebiewski.auditeur@lecnam.net::b8aef42e-b43f-4b19-ad03-25baaf7308d1" providerId="AD" clId="Web-{68BC0A4F-5C96-4613-A14E-A85A028E9049}" dt="2021-01-11T19:13:34.376" v="202" actId="1076"/>
      <pc:docMkLst>
        <pc:docMk/>
      </pc:docMkLst>
      <pc:sldChg chg="addSp modSp ord">
        <pc:chgData name="GOLEBIEWSKI Adrien" userId="S::adrien.golebiewski.auditeur@lecnam.net::b8aef42e-b43f-4b19-ad03-25baaf7308d1" providerId="AD" clId="Web-{68BC0A4F-5C96-4613-A14E-A85A028E9049}" dt="2021-01-11T19:07:25.149" v="132" actId="14100"/>
        <pc:sldMkLst>
          <pc:docMk/>
          <pc:sldMk cId="3631110871" sldId="258"/>
        </pc:sldMkLst>
        <pc:spChg chg="mod">
          <ac:chgData name="GOLEBIEWSKI Adrien" userId="S::adrien.golebiewski.auditeur@lecnam.net::b8aef42e-b43f-4b19-ad03-25baaf7308d1" providerId="AD" clId="Web-{68BC0A4F-5C96-4613-A14E-A85A028E9049}" dt="2021-01-11T19:01:53.002" v="83" actId="20577"/>
          <ac:spMkLst>
            <pc:docMk/>
            <pc:sldMk cId="3631110871" sldId="258"/>
            <ac:spMk id="5" creationId="{A6FBDEF8-D7D6-4C19-901B-92563A5A4FBD}"/>
          </ac:spMkLst>
        </pc:spChg>
        <pc:picChg chg="mod">
          <ac:chgData name="GOLEBIEWSKI Adrien" userId="S::adrien.golebiewski.auditeur@lecnam.net::b8aef42e-b43f-4b19-ad03-25baaf7308d1" providerId="AD" clId="Web-{68BC0A4F-5C96-4613-A14E-A85A028E9049}" dt="2021-01-11T19:02:13.393" v="87" actId="1076"/>
          <ac:picMkLst>
            <pc:docMk/>
            <pc:sldMk cId="3631110871" sldId="258"/>
            <ac:picMk id="3" creationId="{393E1A3A-EF9F-4248-A7EE-C6FE47336C42}"/>
          </ac:picMkLst>
        </pc:picChg>
        <pc:cxnChg chg="add mod">
          <ac:chgData name="GOLEBIEWSKI Adrien" userId="S::adrien.golebiewski.auditeur@lecnam.net::b8aef42e-b43f-4b19-ad03-25baaf7308d1" providerId="AD" clId="Web-{68BC0A4F-5C96-4613-A14E-A85A028E9049}" dt="2021-01-11T19:07:13.540" v="129"/>
          <ac:cxnSpMkLst>
            <pc:docMk/>
            <pc:sldMk cId="3631110871" sldId="258"/>
            <ac:cxnSpMk id="4" creationId="{16388BD6-0527-49EE-9643-2AD40370E649}"/>
          </ac:cxnSpMkLst>
        </pc:cxnChg>
        <pc:cxnChg chg="add mod">
          <ac:chgData name="GOLEBIEWSKI Adrien" userId="S::adrien.golebiewski.auditeur@lecnam.net::b8aef42e-b43f-4b19-ad03-25baaf7308d1" providerId="AD" clId="Web-{68BC0A4F-5C96-4613-A14E-A85A028E9049}" dt="2021-01-11T19:07:25.149" v="132" actId="14100"/>
          <ac:cxnSpMkLst>
            <pc:docMk/>
            <pc:sldMk cId="3631110871" sldId="258"/>
            <ac:cxnSpMk id="9" creationId="{A489D09F-37DC-4D9E-85A5-7A6C81E82711}"/>
          </ac:cxnSpMkLst>
        </pc:cxnChg>
      </pc:sldChg>
      <pc:sldChg chg="new del ord">
        <pc:chgData name="GOLEBIEWSKI Adrien" userId="S::adrien.golebiewski.auditeur@lecnam.net::b8aef42e-b43f-4b19-ad03-25baaf7308d1" providerId="AD" clId="Web-{68BC0A4F-5C96-4613-A14E-A85A028E9049}" dt="2021-01-11T18:08:02.286" v="3"/>
        <pc:sldMkLst>
          <pc:docMk/>
          <pc:sldMk cId="3098711872" sldId="262"/>
        </pc:sldMkLst>
      </pc:sldChg>
      <pc:sldChg chg="addSp delSp modSp add ord replId">
        <pc:chgData name="GOLEBIEWSKI Adrien" userId="S::adrien.golebiewski.auditeur@lecnam.net::b8aef42e-b43f-4b19-ad03-25baaf7308d1" providerId="AD" clId="Web-{68BC0A4F-5C96-4613-A14E-A85A028E9049}" dt="2021-01-11T19:13:34.376" v="202" actId="1076"/>
        <pc:sldMkLst>
          <pc:docMk/>
          <pc:sldMk cId="313518026" sldId="263"/>
        </pc:sldMkLst>
        <pc:spChg chg="mod">
          <ac:chgData name="GOLEBIEWSKI Adrien" userId="S::adrien.golebiewski.auditeur@lecnam.net::b8aef42e-b43f-4b19-ad03-25baaf7308d1" providerId="AD" clId="Web-{68BC0A4F-5C96-4613-A14E-A85A028E9049}" dt="2021-01-11T19:10:32.794" v="194" actId="20577"/>
          <ac:spMkLst>
            <pc:docMk/>
            <pc:sldMk cId="313518026" sldId="263"/>
            <ac:spMk id="5" creationId="{A6FBDEF8-D7D6-4C19-901B-92563A5A4FBD}"/>
          </ac:spMkLst>
        </pc:spChg>
        <pc:spChg chg="mod">
          <ac:chgData name="GOLEBIEWSKI Adrien" userId="S::adrien.golebiewski.auditeur@lecnam.net::b8aef42e-b43f-4b19-ad03-25baaf7308d1" providerId="AD" clId="Web-{68BC0A4F-5C96-4613-A14E-A85A028E9049}" dt="2021-01-11T18:09:41.652" v="21" actId="20577"/>
          <ac:spMkLst>
            <pc:docMk/>
            <pc:sldMk cId="313518026" sldId="263"/>
            <ac:spMk id="13" creationId="{0DE6A193-4755-479A-BC6F-A7EBCA73BE1A}"/>
          </ac:spMkLst>
        </pc:spChg>
        <pc:picChg chg="add mod">
          <ac:chgData name="GOLEBIEWSKI Adrien" userId="S::adrien.golebiewski.auditeur@lecnam.net::b8aef42e-b43f-4b19-ad03-25baaf7308d1" providerId="AD" clId="Web-{68BC0A4F-5C96-4613-A14E-A85A028E9049}" dt="2021-01-11T19:13:34.376" v="202" actId="1076"/>
          <ac:picMkLst>
            <pc:docMk/>
            <pc:sldMk cId="313518026" sldId="263"/>
            <ac:picMk id="3" creationId="{2C7A11CE-1A6D-4AC4-BF36-B040FEECF0A6}"/>
          </ac:picMkLst>
        </pc:picChg>
        <pc:picChg chg="del">
          <ac:chgData name="GOLEBIEWSKI Adrien" userId="S::adrien.golebiewski.auditeur@lecnam.net::b8aef42e-b43f-4b19-ad03-25baaf7308d1" providerId="AD" clId="Web-{68BC0A4F-5C96-4613-A14E-A85A028E9049}" dt="2021-01-11T18:10:59.720" v="79"/>
          <ac:picMkLst>
            <pc:docMk/>
            <pc:sldMk cId="313518026" sldId="263"/>
            <ac:picMk id="3" creationId="{393E1A3A-EF9F-4248-A7EE-C6FE47336C42}"/>
          </ac:picMkLst>
        </pc:picChg>
      </pc:sldChg>
    </pc:docChg>
  </pc:docChgLst>
  <pc:docChgLst>
    <pc:chgData name="GUIGNARD Vladimir" userId="S::vladimir.guignard.auditeur@lecnam.net::2f62502c-28dc-4b60-a4ed-15943d17a978" providerId="AD" clId="Web-{7EF9DDE1-763F-418E-AD6F-E7F9C3D7F1C5}"/>
    <pc:docChg chg="modSld">
      <pc:chgData name="GUIGNARD Vladimir" userId="S::vladimir.guignard.auditeur@lecnam.net::2f62502c-28dc-4b60-a4ed-15943d17a978" providerId="AD" clId="Web-{7EF9DDE1-763F-418E-AD6F-E7F9C3D7F1C5}" dt="2021-01-11T19:18:44.268" v="0"/>
      <pc:docMkLst>
        <pc:docMk/>
      </pc:docMkLst>
      <pc:sldChg chg="addSp">
        <pc:chgData name="GUIGNARD Vladimir" userId="S::vladimir.guignard.auditeur@lecnam.net::2f62502c-28dc-4b60-a4ed-15943d17a978" providerId="AD" clId="Web-{7EF9DDE1-763F-418E-AD6F-E7F9C3D7F1C5}" dt="2021-01-11T19:18:44.268" v="0"/>
        <pc:sldMkLst>
          <pc:docMk/>
          <pc:sldMk cId="4208227132" sldId="266"/>
        </pc:sldMkLst>
        <pc:spChg chg="add">
          <ac:chgData name="GUIGNARD Vladimir" userId="S::vladimir.guignard.auditeur@lecnam.net::2f62502c-28dc-4b60-a4ed-15943d17a978" providerId="AD" clId="Web-{7EF9DDE1-763F-418E-AD6F-E7F9C3D7F1C5}" dt="2021-01-11T19:18:44.268" v="0"/>
          <ac:spMkLst>
            <pc:docMk/>
            <pc:sldMk cId="4208227132" sldId="266"/>
            <ac:spMk id="6" creationId="{DAE89311-7A64-4B3D-BB65-BFB601A12E07}"/>
          </ac:spMkLst>
        </pc:spChg>
        <pc:spChg chg="add">
          <ac:chgData name="GUIGNARD Vladimir" userId="S::vladimir.guignard.auditeur@lecnam.net::2f62502c-28dc-4b60-a4ed-15943d17a978" providerId="AD" clId="Web-{7EF9DDE1-763F-418E-AD6F-E7F9C3D7F1C5}" dt="2021-01-11T19:18:44.268" v="0"/>
          <ac:spMkLst>
            <pc:docMk/>
            <pc:sldMk cId="4208227132" sldId="266"/>
            <ac:spMk id="7" creationId="{6BED0358-BB24-4552-8E76-85FE7929CC44}"/>
          </ac:spMkLst>
        </pc:spChg>
        <pc:spChg chg="add">
          <ac:chgData name="GUIGNARD Vladimir" userId="S::vladimir.guignard.auditeur@lecnam.net::2f62502c-28dc-4b60-a4ed-15943d17a978" providerId="AD" clId="Web-{7EF9DDE1-763F-418E-AD6F-E7F9C3D7F1C5}" dt="2021-01-11T19:18:44.268" v="0"/>
          <ac:spMkLst>
            <pc:docMk/>
            <pc:sldMk cId="4208227132" sldId="266"/>
            <ac:spMk id="8" creationId="{3E3DA214-31A2-4144-A356-E0255270BCD6}"/>
          </ac:spMkLst>
        </pc:spChg>
        <pc:spChg chg="add">
          <ac:chgData name="GUIGNARD Vladimir" userId="S::vladimir.guignard.auditeur@lecnam.net::2f62502c-28dc-4b60-a4ed-15943d17a978" providerId="AD" clId="Web-{7EF9DDE1-763F-418E-AD6F-E7F9C3D7F1C5}" dt="2021-01-11T19:18:44.268" v="0"/>
          <ac:spMkLst>
            <pc:docMk/>
            <pc:sldMk cId="4208227132" sldId="266"/>
            <ac:spMk id="9" creationId="{552836C6-DBDA-4E48-AC15-144D0B991F00}"/>
          </ac:spMkLst>
        </pc:spChg>
        <pc:spChg chg="add">
          <ac:chgData name="GUIGNARD Vladimir" userId="S::vladimir.guignard.auditeur@lecnam.net::2f62502c-28dc-4b60-a4ed-15943d17a978" providerId="AD" clId="Web-{7EF9DDE1-763F-418E-AD6F-E7F9C3D7F1C5}" dt="2021-01-11T19:18:44.268" v="0"/>
          <ac:spMkLst>
            <pc:docMk/>
            <pc:sldMk cId="4208227132" sldId="266"/>
            <ac:spMk id="10" creationId="{EEAE1F6F-E675-4D5E-A437-1FF2E633FC06}"/>
          </ac:spMkLst>
        </pc:spChg>
        <pc:spChg chg="add">
          <ac:chgData name="GUIGNARD Vladimir" userId="S::vladimir.guignard.auditeur@lecnam.net::2f62502c-28dc-4b60-a4ed-15943d17a978" providerId="AD" clId="Web-{7EF9DDE1-763F-418E-AD6F-E7F9C3D7F1C5}" dt="2021-01-11T19:18:44.268" v="0"/>
          <ac:spMkLst>
            <pc:docMk/>
            <pc:sldMk cId="4208227132" sldId="266"/>
            <ac:spMk id="11" creationId="{0862F9C0-9CD7-4DF0-92C8-CBC9A262FCC5}"/>
          </ac:spMkLst>
        </pc:spChg>
        <pc:spChg chg="add">
          <ac:chgData name="GUIGNARD Vladimir" userId="S::vladimir.guignard.auditeur@lecnam.net::2f62502c-28dc-4b60-a4ed-15943d17a978" providerId="AD" clId="Web-{7EF9DDE1-763F-418E-AD6F-E7F9C3D7F1C5}" dt="2021-01-11T19:18:44.268" v="0"/>
          <ac:spMkLst>
            <pc:docMk/>
            <pc:sldMk cId="4208227132" sldId="266"/>
            <ac:spMk id="12" creationId="{0E37E8F9-FEE8-45B8-AD59-51C6076FED85}"/>
          </ac:spMkLst>
        </pc:spChg>
        <pc:spChg chg="add">
          <ac:chgData name="GUIGNARD Vladimir" userId="S::vladimir.guignard.auditeur@lecnam.net::2f62502c-28dc-4b60-a4ed-15943d17a978" providerId="AD" clId="Web-{7EF9DDE1-763F-418E-AD6F-E7F9C3D7F1C5}" dt="2021-01-11T19:18:44.268" v="0"/>
          <ac:spMkLst>
            <pc:docMk/>
            <pc:sldMk cId="4208227132" sldId="266"/>
            <ac:spMk id="18" creationId="{5D13C277-8EE9-4C58-B9B6-A3DECB32BF00}"/>
          </ac:spMkLst>
        </pc:spChg>
        <pc:spChg chg="add">
          <ac:chgData name="GUIGNARD Vladimir" userId="S::vladimir.guignard.auditeur@lecnam.net::2f62502c-28dc-4b60-a4ed-15943d17a978" providerId="AD" clId="Web-{7EF9DDE1-763F-418E-AD6F-E7F9C3D7F1C5}" dt="2021-01-11T19:18:44.268" v="0"/>
          <ac:spMkLst>
            <pc:docMk/>
            <pc:sldMk cId="4208227132" sldId="266"/>
            <ac:spMk id="21" creationId="{E2F5CAF2-0666-4C38-A1B4-86F24FD58DC4}"/>
          </ac:spMkLst>
        </pc:spChg>
        <pc:picChg chg="add">
          <ac:chgData name="GUIGNARD Vladimir" userId="S::vladimir.guignard.auditeur@lecnam.net::2f62502c-28dc-4b60-a4ed-15943d17a978" providerId="AD" clId="Web-{7EF9DDE1-763F-418E-AD6F-E7F9C3D7F1C5}" dt="2021-01-11T19:18:44.268" v="0"/>
          <ac:picMkLst>
            <pc:docMk/>
            <pc:sldMk cId="4208227132" sldId="266"/>
            <ac:picMk id="14" creationId="{E1EEB293-373F-4F2F-AD3B-C4191DE8C133}"/>
          </ac:picMkLst>
        </pc:picChg>
        <pc:picChg chg="add">
          <ac:chgData name="GUIGNARD Vladimir" userId="S::vladimir.guignard.auditeur@lecnam.net::2f62502c-28dc-4b60-a4ed-15943d17a978" providerId="AD" clId="Web-{7EF9DDE1-763F-418E-AD6F-E7F9C3D7F1C5}" dt="2021-01-11T19:18:44.268" v="0"/>
          <ac:picMkLst>
            <pc:docMk/>
            <pc:sldMk cId="4208227132" sldId="266"/>
            <ac:picMk id="16" creationId="{214D1AED-4268-4EBA-B2D1-5C11046D4550}"/>
          </ac:picMkLst>
        </pc:picChg>
        <pc:picChg chg="add">
          <ac:chgData name="GUIGNARD Vladimir" userId="S::vladimir.guignard.auditeur@lecnam.net::2f62502c-28dc-4b60-a4ed-15943d17a978" providerId="AD" clId="Web-{7EF9DDE1-763F-418E-AD6F-E7F9C3D7F1C5}" dt="2021-01-11T19:18:44.268" v="0"/>
          <ac:picMkLst>
            <pc:docMk/>
            <pc:sldMk cId="4208227132" sldId="266"/>
            <ac:picMk id="19" creationId="{1A651022-FA7D-42D0-8566-BB83F90559B8}"/>
          </ac:picMkLst>
        </pc:picChg>
        <pc:picChg chg="add">
          <ac:chgData name="GUIGNARD Vladimir" userId="S::vladimir.guignard.auditeur@lecnam.net::2f62502c-28dc-4b60-a4ed-15943d17a978" providerId="AD" clId="Web-{7EF9DDE1-763F-418E-AD6F-E7F9C3D7F1C5}" dt="2021-01-11T19:18:44.268" v="0"/>
          <ac:picMkLst>
            <pc:docMk/>
            <pc:sldMk cId="4208227132" sldId="266"/>
            <ac:picMk id="20" creationId="{49FAB9FC-FE2E-4B29-9998-84A61E16F45F}"/>
          </ac:picMkLst>
        </pc:picChg>
      </pc:sldChg>
    </pc:docChg>
  </pc:docChgLst>
  <pc:docChgLst>
    <pc:chgData name="GOLEBIEWSKI Adrien" userId="S::adrien.golebiewski.auditeur@lecnam.net::b8aef42e-b43f-4b19-ad03-25baaf7308d1" providerId="AD" clId="Web-{F6777C21-CB7B-44F3-BA60-75972C1C6DF2}"/>
    <pc:docChg chg="modSld">
      <pc:chgData name="GOLEBIEWSKI Adrien" userId="S::adrien.golebiewski.auditeur@lecnam.net::b8aef42e-b43f-4b19-ad03-25baaf7308d1" providerId="AD" clId="Web-{F6777C21-CB7B-44F3-BA60-75972C1C6DF2}" dt="2021-01-10T20:49:59.491" v="60" actId="20577"/>
      <pc:docMkLst>
        <pc:docMk/>
      </pc:docMkLst>
      <pc:sldChg chg="addSp delSp modSp">
        <pc:chgData name="GOLEBIEWSKI Adrien" userId="S::adrien.golebiewski.auditeur@lecnam.net::b8aef42e-b43f-4b19-ad03-25baaf7308d1" providerId="AD" clId="Web-{F6777C21-CB7B-44F3-BA60-75972C1C6DF2}" dt="2021-01-10T20:45:30.118" v="50" actId="20577"/>
        <pc:sldMkLst>
          <pc:docMk/>
          <pc:sldMk cId="3631110871" sldId="258"/>
        </pc:sldMkLst>
        <pc:spChg chg="mod">
          <ac:chgData name="GOLEBIEWSKI Adrien" userId="S::adrien.golebiewski.auditeur@lecnam.net::b8aef42e-b43f-4b19-ad03-25baaf7308d1" providerId="AD" clId="Web-{F6777C21-CB7B-44F3-BA60-75972C1C6DF2}" dt="2021-01-10T20:45:30.118" v="50" actId="20577"/>
          <ac:spMkLst>
            <pc:docMk/>
            <pc:sldMk cId="3631110871" sldId="258"/>
            <ac:spMk id="5" creationId="{A6FBDEF8-D7D6-4C19-901B-92563A5A4FBD}"/>
          </ac:spMkLst>
        </pc:spChg>
        <pc:spChg chg="del mod">
          <ac:chgData name="GOLEBIEWSKI Adrien" userId="S::adrien.golebiewski.auditeur@lecnam.net::b8aef42e-b43f-4b19-ad03-25baaf7308d1" providerId="AD" clId="Web-{F6777C21-CB7B-44F3-BA60-75972C1C6DF2}" dt="2021-01-10T20:40:57.277" v="3"/>
          <ac:spMkLst>
            <pc:docMk/>
            <pc:sldMk cId="3631110871" sldId="258"/>
            <ac:spMk id="9" creationId="{667BB7E9-8C1E-4CC5-97DA-57B3E5E4AADD}"/>
          </ac:spMkLst>
        </pc:spChg>
        <pc:picChg chg="add mod">
          <ac:chgData name="GOLEBIEWSKI Adrien" userId="S::adrien.golebiewski.auditeur@lecnam.net::b8aef42e-b43f-4b19-ad03-25baaf7308d1" providerId="AD" clId="Web-{F6777C21-CB7B-44F3-BA60-75972C1C6DF2}" dt="2021-01-10T20:41:55.468" v="16" actId="14100"/>
          <ac:picMkLst>
            <pc:docMk/>
            <pc:sldMk cId="3631110871" sldId="258"/>
            <ac:picMk id="3" creationId="{393E1A3A-EF9F-4248-A7EE-C6FE47336C42}"/>
          </ac:picMkLst>
        </pc:picChg>
      </pc:sldChg>
      <pc:sldChg chg="modSp">
        <pc:chgData name="GOLEBIEWSKI Adrien" userId="S::adrien.golebiewski.auditeur@lecnam.net::b8aef42e-b43f-4b19-ad03-25baaf7308d1" providerId="AD" clId="Web-{F6777C21-CB7B-44F3-BA60-75972C1C6DF2}" dt="2021-01-10T20:49:59.491" v="59" actId="20577"/>
        <pc:sldMkLst>
          <pc:docMk/>
          <pc:sldMk cId="3767216150" sldId="259"/>
        </pc:sldMkLst>
        <pc:spChg chg="mod">
          <ac:chgData name="GOLEBIEWSKI Adrien" userId="S::adrien.golebiewski.auditeur@lecnam.net::b8aef42e-b43f-4b19-ad03-25baaf7308d1" providerId="AD" clId="Web-{F6777C21-CB7B-44F3-BA60-75972C1C6DF2}" dt="2021-01-10T20:49:59.491" v="59" actId="20577"/>
          <ac:spMkLst>
            <pc:docMk/>
            <pc:sldMk cId="3767216150" sldId="259"/>
            <ac:spMk id="8" creationId="{00000000-0000-0000-0000-000000000000}"/>
          </ac:spMkLst>
        </pc:spChg>
        <pc:spChg chg="mod">
          <ac:chgData name="GOLEBIEWSKI Adrien" userId="S::adrien.golebiewski.auditeur@lecnam.net::b8aef42e-b43f-4b19-ad03-25baaf7308d1" providerId="AD" clId="Web-{F6777C21-CB7B-44F3-BA60-75972C1C6DF2}" dt="2021-01-10T20:45:39.697" v="54" actId="20577"/>
          <ac:spMkLst>
            <pc:docMk/>
            <pc:sldMk cId="3767216150" sldId="259"/>
            <ac:spMk id="1043" creationId="{00000000-0000-0000-0000-000000000000}"/>
          </ac:spMkLst>
        </pc:spChg>
      </pc:sldChg>
    </pc:docChg>
  </pc:docChgLst>
  <pc:docChgLst>
    <pc:chgData clId="Web-{385D1244-DB39-4D06-80D3-C395A291E7AC}"/>
    <pc:docChg chg="modSld">
      <pc:chgData name="" userId="" providerId="" clId="Web-{385D1244-DB39-4D06-80D3-C395A291E7AC}" dt="2021-01-10T14:39:02.909" v="0" actId="1076"/>
      <pc:docMkLst>
        <pc:docMk/>
      </pc:docMkLst>
      <pc:sldChg chg="modSp">
        <pc:chgData name="" userId="" providerId="" clId="Web-{385D1244-DB39-4D06-80D3-C395A291E7AC}" dt="2021-01-10T14:39:02.909" v="0" actId="1076"/>
        <pc:sldMkLst>
          <pc:docMk/>
          <pc:sldMk cId="1950044143" sldId="257"/>
        </pc:sldMkLst>
        <pc:spChg chg="mod">
          <ac:chgData name="" userId="" providerId="" clId="Web-{385D1244-DB39-4D06-80D3-C395A291E7AC}" dt="2021-01-10T14:39:02.909" v="0" actId="1076"/>
          <ac:spMkLst>
            <pc:docMk/>
            <pc:sldMk cId="1950044143" sldId="257"/>
            <ac:spMk id="7" creationId="{7A0E44B2-932A-4733-8193-FF584D86955F}"/>
          </ac:spMkLst>
        </pc:spChg>
      </pc:sldChg>
    </pc:docChg>
  </pc:docChgLst>
  <pc:docChgLst>
    <pc:chgData name="GUIGNARD Vladimir" userId="S::vladimir.guignard.auditeur@lecnam.net::2f62502c-28dc-4b60-a4ed-15943d17a978" providerId="AD" clId="Web-{65889DE9-3C16-444A-BF6A-2D9712C06EC7}"/>
    <pc:docChg chg="addSld delSld modSld sldOrd">
      <pc:chgData name="GUIGNARD Vladimir" userId="S::vladimir.guignard.auditeur@lecnam.net::2f62502c-28dc-4b60-a4ed-15943d17a978" providerId="AD" clId="Web-{65889DE9-3C16-444A-BF6A-2D9712C06EC7}" dt="2021-01-10T15:53:16.696" v="11" actId="1076"/>
      <pc:docMkLst>
        <pc:docMk/>
      </pc:docMkLst>
      <pc:sldChg chg="addSp delSp modSp">
        <pc:chgData name="GUIGNARD Vladimir" userId="S::vladimir.guignard.auditeur@lecnam.net::2f62502c-28dc-4b60-a4ed-15943d17a978" providerId="AD" clId="Web-{65889DE9-3C16-444A-BF6A-2D9712C06EC7}" dt="2021-01-10T15:53:16.696" v="11" actId="1076"/>
        <pc:sldMkLst>
          <pc:docMk/>
          <pc:sldMk cId="1950044143" sldId="257"/>
        </pc:sldMkLst>
        <pc:spChg chg="mod">
          <ac:chgData name="GUIGNARD Vladimir" userId="S::vladimir.guignard.auditeur@lecnam.net::2f62502c-28dc-4b60-a4ed-15943d17a978" providerId="AD" clId="Web-{65889DE9-3C16-444A-BF6A-2D9712C06EC7}" dt="2021-01-10T15:53:16.696" v="11" actId="1076"/>
          <ac:spMkLst>
            <pc:docMk/>
            <pc:sldMk cId="1950044143" sldId="257"/>
            <ac:spMk id="18" creationId="{CC39F6C6-0F1E-428A-9CFB-7E722AD94D41}"/>
          </ac:spMkLst>
        </pc:spChg>
        <pc:picChg chg="add del mod">
          <ac:chgData name="GUIGNARD Vladimir" userId="S::vladimir.guignard.auditeur@lecnam.net::2f62502c-28dc-4b60-a4ed-15943d17a978" providerId="AD" clId="Web-{65889DE9-3C16-444A-BF6A-2D9712C06EC7}" dt="2021-01-10T15:28:58.643" v="5"/>
          <ac:picMkLst>
            <pc:docMk/>
            <pc:sldMk cId="1950044143" sldId="257"/>
            <ac:picMk id="5" creationId="{A428080A-7E40-45F8-8B0F-DC9683C8F3E8}"/>
          </ac:picMkLst>
        </pc:picChg>
      </pc:sldChg>
      <pc:sldChg chg="addSp delSp modSp new del mod ord setBg">
        <pc:chgData name="GUIGNARD Vladimir" userId="S::vladimir.guignard.auditeur@lecnam.net::2f62502c-28dc-4b60-a4ed-15943d17a978" providerId="AD" clId="Web-{65889DE9-3C16-444A-BF6A-2D9712C06EC7}" dt="2021-01-10T15:29:12.346" v="7"/>
        <pc:sldMkLst>
          <pc:docMk/>
          <pc:sldMk cId="2503351854" sldId="259"/>
        </pc:sldMkLst>
        <pc:spChg chg="del">
          <ac:chgData name="GUIGNARD Vladimir" userId="S::vladimir.guignard.auditeur@lecnam.net::2f62502c-28dc-4b60-a4ed-15943d17a978" providerId="AD" clId="Web-{65889DE9-3C16-444A-BF6A-2D9712C06EC7}" dt="2021-01-10T15:28:09.736" v="2"/>
          <ac:spMkLst>
            <pc:docMk/>
            <pc:sldMk cId="2503351854" sldId="259"/>
            <ac:spMk id="2" creationId="{AE99A456-4406-4A04-AC68-1E99CFEE9DA9}"/>
          </ac:spMkLst>
        </pc:spChg>
        <pc:spChg chg="del">
          <ac:chgData name="GUIGNARD Vladimir" userId="S::vladimir.guignard.auditeur@lecnam.net::2f62502c-28dc-4b60-a4ed-15943d17a978" providerId="AD" clId="Web-{65889DE9-3C16-444A-BF6A-2D9712C06EC7}" dt="2021-01-10T15:28:03.722" v="1"/>
          <ac:spMkLst>
            <pc:docMk/>
            <pc:sldMk cId="2503351854" sldId="259"/>
            <ac:spMk id="3" creationId="{EC6AFB4C-DC77-4703-BD07-EBDC36490525}"/>
          </ac:spMkLst>
        </pc:spChg>
        <pc:spChg chg="add mod">
          <ac:chgData name="GUIGNARD Vladimir" userId="S::vladimir.guignard.auditeur@lecnam.net::2f62502c-28dc-4b60-a4ed-15943d17a978" providerId="AD" clId="Web-{65889DE9-3C16-444A-BF6A-2D9712C06EC7}" dt="2021-01-10T15:29:09.846" v="6"/>
          <ac:spMkLst>
            <pc:docMk/>
            <pc:sldMk cId="2503351854" sldId="259"/>
            <ac:spMk id="6" creationId="{450966BF-203D-4D04-AF22-7962D5A600A0}"/>
          </ac:spMkLst>
        </pc:spChg>
        <pc:spChg chg="add">
          <ac:chgData name="GUIGNARD Vladimir" userId="S::vladimir.guignard.auditeur@lecnam.net::2f62502c-28dc-4b60-a4ed-15943d17a978" providerId="AD" clId="Web-{65889DE9-3C16-444A-BF6A-2D9712C06EC7}" dt="2021-01-10T15:28:09.736" v="2"/>
          <ac:spMkLst>
            <pc:docMk/>
            <pc:sldMk cId="2503351854" sldId="259"/>
            <ac:spMk id="9" creationId="{42A4FC2C-047E-45A5-965D-8E1E3BF09BC6}"/>
          </ac:spMkLst>
        </pc:spChg>
        <pc:picChg chg="add del mod ord">
          <ac:chgData name="GUIGNARD Vladimir" userId="S::vladimir.guignard.auditeur@lecnam.net::2f62502c-28dc-4b60-a4ed-15943d17a978" providerId="AD" clId="Web-{65889DE9-3C16-444A-BF6A-2D9712C06EC7}" dt="2021-01-10T15:29:09.846" v="6"/>
          <ac:picMkLst>
            <pc:docMk/>
            <pc:sldMk cId="2503351854" sldId="259"/>
            <ac:picMk id="4" creationId="{2617E4DD-BE53-4BDF-83AB-813CF8FECE79}"/>
          </ac:picMkLst>
        </pc:picChg>
      </pc:sldChg>
    </pc:docChg>
  </pc:docChgLst>
  <pc:docChgLst>
    <pc:chgData name="GUIGNARD Vladimir" userId="S::vladimir.guignard.auditeur@lecnam.net::2f62502c-28dc-4b60-a4ed-15943d17a978" providerId="AD" clId="Web-{19639798-48FB-4C52-A497-2267218F03B1}"/>
    <pc:docChg chg="modSld">
      <pc:chgData name="GUIGNARD Vladimir" userId="S::vladimir.guignard.auditeur@lecnam.net::2f62502c-28dc-4b60-a4ed-15943d17a978" providerId="AD" clId="Web-{19639798-48FB-4C52-A497-2267218F03B1}" dt="2021-01-16T14:40:55.245" v="4" actId="14100"/>
      <pc:docMkLst>
        <pc:docMk/>
      </pc:docMkLst>
      <pc:sldChg chg="modSp">
        <pc:chgData name="GUIGNARD Vladimir" userId="S::vladimir.guignard.auditeur@lecnam.net::2f62502c-28dc-4b60-a4ed-15943d17a978" providerId="AD" clId="Web-{19639798-48FB-4C52-A497-2267218F03B1}" dt="2021-01-16T14:40:55.245" v="4" actId="14100"/>
        <pc:sldMkLst>
          <pc:docMk/>
          <pc:sldMk cId="3549001026" sldId="256"/>
        </pc:sldMkLst>
        <pc:picChg chg="mod">
          <ac:chgData name="GUIGNARD Vladimir" userId="S::vladimir.guignard.auditeur@lecnam.net::2f62502c-28dc-4b60-a4ed-15943d17a978" providerId="AD" clId="Web-{19639798-48FB-4C52-A497-2267218F03B1}" dt="2021-01-16T14:40:55.245" v="4" actId="14100"/>
          <ac:picMkLst>
            <pc:docMk/>
            <pc:sldMk cId="3549001026" sldId="256"/>
            <ac:picMk id="32" creationId="{8E7E33C6-341B-4C96-92FC-13297E96F6BD}"/>
          </ac:picMkLst>
        </pc:picChg>
        <pc:picChg chg="mod">
          <ac:chgData name="GUIGNARD Vladimir" userId="S::vladimir.guignard.auditeur@lecnam.net::2f62502c-28dc-4b60-a4ed-15943d17a978" providerId="AD" clId="Web-{19639798-48FB-4C52-A497-2267218F03B1}" dt="2021-01-16T14:40:47.963" v="3" actId="14100"/>
          <ac:picMkLst>
            <pc:docMk/>
            <pc:sldMk cId="3549001026" sldId="256"/>
            <ac:picMk id="33" creationId="{6E350A82-2216-42B2-97B0-F3306330C23A}"/>
          </ac:picMkLst>
        </pc:picChg>
      </pc:sldChg>
    </pc:docChg>
  </pc:docChgLst>
  <pc:docChgLst>
    <pc:chgData name="GOLEBIEWSKI Adrien" userId="S::adrien.golebiewski.auditeur@lecnam.net::b8aef42e-b43f-4b19-ad03-25baaf7308d1" providerId="AD" clId="Web-{67BDEB11-8769-4010-A93C-1743074BF21E}"/>
    <pc:docChg chg="modSld">
      <pc:chgData name="GOLEBIEWSKI Adrien" userId="S::adrien.golebiewski.auditeur@lecnam.net::b8aef42e-b43f-4b19-ad03-25baaf7308d1" providerId="AD" clId="Web-{67BDEB11-8769-4010-A93C-1743074BF21E}" dt="2021-01-10T16:28:05.864" v="345" actId="20577"/>
      <pc:docMkLst>
        <pc:docMk/>
      </pc:docMkLst>
      <pc:sldChg chg="addSp delSp modSp">
        <pc:chgData name="GOLEBIEWSKI Adrien" userId="S::adrien.golebiewski.auditeur@lecnam.net::b8aef42e-b43f-4b19-ad03-25baaf7308d1" providerId="AD" clId="Web-{67BDEB11-8769-4010-A93C-1743074BF21E}" dt="2021-01-10T16:28:05.864" v="344" actId="20577"/>
        <pc:sldMkLst>
          <pc:docMk/>
          <pc:sldMk cId="3631110871" sldId="258"/>
        </pc:sldMkLst>
        <pc:spChg chg="add mod">
          <ac:chgData name="GOLEBIEWSKI Adrien" userId="S::adrien.golebiewski.auditeur@lecnam.net::b8aef42e-b43f-4b19-ad03-25baaf7308d1" providerId="AD" clId="Web-{67BDEB11-8769-4010-A93C-1743074BF21E}" dt="2021-01-10T16:22:15.588" v="38" actId="20577"/>
          <ac:spMkLst>
            <pc:docMk/>
            <pc:sldMk cId="3631110871" sldId="258"/>
            <ac:spMk id="2" creationId="{DB46FA31-CFF6-4E68-96C9-299A9EAA4B5D}"/>
          </ac:spMkLst>
        </pc:spChg>
        <pc:spChg chg="add del mod">
          <ac:chgData name="GOLEBIEWSKI Adrien" userId="S::adrien.golebiewski.auditeur@lecnam.net::b8aef42e-b43f-4b19-ad03-25baaf7308d1" providerId="AD" clId="Web-{67BDEB11-8769-4010-A93C-1743074BF21E}" dt="2021-01-10T16:22:55.511" v="61"/>
          <ac:spMkLst>
            <pc:docMk/>
            <pc:sldMk cId="3631110871" sldId="258"/>
            <ac:spMk id="3" creationId="{0A5F72E1-A145-4AA2-812E-E533480E050E}"/>
          </ac:spMkLst>
        </pc:spChg>
        <pc:spChg chg="mod">
          <ac:chgData name="GOLEBIEWSKI Adrien" userId="S::adrien.golebiewski.auditeur@lecnam.net::b8aef42e-b43f-4b19-ad03-25baaf7308d1" providerId="AD" clId="Web-{67BDEB11-8769-4010-A93C-1743074BF21E}" dt="2021-01-10T16:28:05.864" v="344" actId="20577"/>
          <ac:spMkLst>
            <pc:docMk/>
            <pc:sldMk cId="3631110871" sldId="258"/>
            <ac:spMk id="5" creationId="{A6FBDEF8-D7D6-4C19-901B-92563A5A4FBD}"/>
          </ac:spMkLst>
        </pc:spChg>
        <pc:spChg chg="mod">
          <ac:chgData name="GOLEBIEWSKI Adrien" userId="S::adrien.golebiewski.auditeur@lecnam.net::b8aef42e-b43f-4b19-ad03-25baaf7308d1" providerId="AD" clId="Web-{67BDEB11-8769-4010-A93C-1743074BF21E}" dt="2021-01-10T16:27:22.206" v="290" actId="20577"/>
          <ac:spMkLst>
            <pc:docMk/>
            <pc:sldMk cId="3631110871" sldId="258"/>
            <ac:spMk id="9" creationId="{667BB7E9-8C1E-4CC5-97DA-57B3E5E4AADD}"/>
          </ac:spMkLst>
        </pc:spChg>
      </pc:sldChg>
    </pc:docChg>
  </pc:docChgLst>
  <pc:docChgLst>
    <pc:chgData name="GOLEBIEWSKI Adrien" userId="S::adrien.golebiewski.auditeur@lecnam.net::b8aef42e-b43f-4b19-ad03-25baaf7308d1" providerId="AD" clId="Web-{B1123640-E209-433F-B556-A9CFD1982166}"/>
    <pc:docChg chg="modSld">
      <pc:chgData name="GOLEBIEWSKI Adrien" userId="S::adrien.golebiewski.auditeur@lecnam.net::b8aef42e-b43f-4b19-ad03-25baaf7308d1" providerId="AD" clId="Web-{B1123640-E209-433F-B556-A9CFD1982166}" dt="2021-01-10T16:15:03.394" v="497" actId="20577"/>
      <pc:docMkLst>
        <pc:docMk/>
      </pc:docMkLst>
      <pc:sldChg chg="addSp delSp modSp">
        <pc:chgData name="GOLEBIEWSKI Adrien" userId="S::adrien.golebiewski.auditeur@lecnam.net::b8aef42e-b43f-4b19-ad03-25baaf7308d1" providerId="AD" clId="Web-{B1123640-E209-433F-B556-A9CFD1982166}" dt="2021-01-10T16:15:03.003" v="495" actId="20577"/>
        <pc:sldMkLst>
          <pc:docMk/>
          <pc:sldMk cId="1950044143" sldId="257"/>
        </pc:sldMkLst>
        <pc:spChg chg="mod">
          <ac:chgData name="GOLEBIEWSKI Adrien" userId="S::adrien.golebiewski.auditeur@lecnam.net::b8aef42e-b43f-4b19-ad03-25baaf7308d1" providerId="AD" clId="Web-{B1123640-E209-433F-B556-A9CFD1982166}" dt="2021-01-10T15:08:05.189" v="20" actId="1076"/>
          <ac:spMkLst>
            <pc:docMk/>
            <pc:sldMk cId="1950044143" sldId="257"/>
            <ac:spMk id="2" creationId="{64416C9D-B420-4CE1-8879-FE7C625109E3}"/>
          </ac:spMkLst>
        </pc:spChg>
        <pc:spChg chg="mod">
          <ac:chgData name="GOLEBIEWSKI Adrien" userId="S::adrien.golebiewski.auditeur@lecnam.net::b8aef42e-b43f-4b19-ad03-25baaf7308d1" providerId="AD" clId="Web-{B1123640-E209-433F-B556-A9CFD1982166}" dt="2021-01-10T15:08:16.939" v="24" actId="1076"/>
          <ac:spMkLst>
            <pc:docMk/>
            <pc:sldMk cId="1950044143" sldId="257"/>
            <ac:spMk id="3" creationId="{BEDC539A-65B6-47B7-9031-278836E8FF9D}"/>
          </ac:spMkLst>
        </pc:spChg>
        <pc:spChg chg="mod">
          <ac:chgData name="GOLEBIEWSKI Adrien" userId="S::adrien.golebiewski.auditeur@lecnam.net::b8aef42e-b43f-4b19-ad03-25baaf7308d1" providerId="AD" clId="Web-{B1123640-E209-433F-B556-A9CFD1982166}" dt="2021-01-10T16:14:00.015" v="474" actId="20577"/>
          <ac:spMkLst>
            <pc:docMk/>
            <pc:sldMk cId="1950044143" sldId="257"/>
            <ac:spMk id="7" creationId="{7A0E44B2-932A-4733-8193-FF584D86955F}"/>
          </ac:spMkLst>
        </pc:spChg>
        <pc:spChg chg="mod ord">
          <ac:chgData name="GOLEBIEWSKI Adrien" userId="S::adrien.golebiewski.auditeur@lecnam.net::b8aef42e-b43f-4b19-ad03-25baaf7308d1" providerId="AD" clId="Web-{B1123640-E209-433F-B556-A9CFD1982166}" dt="2021-01-10T15:07:24.063" v="12" actId="14100"/>
          <ac:spMkLst>
            <pc:docMk/>
            <pc:sldMk cId="1950044143" sldId="257"/>
            <ac:spMk id="8" creationId="{B7349FAF-E5C1-4303-92BB-7439F970190B}"/>
          </ac:spMkLst>
        </pc:spChg>
        <pc:spChg chg="mod">
          <ac:chgData name="GOLEBIEWSKI Adrien" userId="S::adrien.golebiewski.auditeur@lecnam.net::b8aef42e-b43f-4b19-ad03-25baaf7308d1" providerId="AD" clId="Web-{B1123640-E209-433F-B556-A9CFD1982166}" dt="2021-01-10T15:08:12.877" v="23" actId="1076"/>
          <ac:spMkLst>
            <pc:docMk/>
            <pc:sldMk cId="1950044143" sldId="257"/>
            <ac:spMk id="9" creationId="{7EC37C6A-C174-4F77-BE05-D45D04B912E8}"/>
          </ac:spMkLst>
        </pc:spChg>
        <pc:spChg chg="mod">
          <ac:chgData name="GOLEBIEWSKI Adrien" userId="S::adrien.golebiewski.auditeur@lecnam.net::b8aef42e-b43f-4b19-ad03-25baaf7308d1" providerId="AD" clId="Web-{B1123640-E209-433F-B556-A9CFD1982166}" dt="2021-01-10T15:08:08.736" v="22" actId="1076"/>
          <ac:spMkLst>
            <pc:docMk/>
            <pc:sldMk cId="1950044143" sldId="257"/>
            <ac:spMk id="18" creationId="{CC39F6C6-0F1E-428A-9CFB-7E722AD94D41}"/>
          </ac:spMkLst>
        </pc:spChg>
        <pc:spChg chg="add mod">
          <ac:chgData name="GOLEBIEWSKI Adrien" userId="S::adrien.golebiewski.auditeur@lecnam.net::b8aef42e-b43f-4b19-ad03-25baaf7308d1" providerId="AD" clId="Web-{B1123640-E209-433F-B556-A9CFD1982166}" dt="2021-01-10T15:08:33.065" v="29" actId="14100"/>
          <ac:spMkLst>
            <pc:docMk/>
            <pc:sldMk cId="1950044143" sldId="257"/>
            <ac:spMk id="19" creationId="{802AFBCE-7C4F-4409-B071-9FC0FE801D2F}"/>
          </ac:spMkLst>
        </pc:spChg>
        <pc:spChg chg="add mod">
          <ac:chgData name="GOLEBIEWSKI Adrien" userId="S::adrien.golebiewski.auditeur@lecnam.net::b8aef42e-b43f-4b19-ad03-25baaf7308d1" providerId="AD" clId="Web-{B1123640-E209-433F-B556-A9CFD1982166}" dt="2021-01-10T15:08:43.659" v="32" actId="14100"/>
          <ac:spMkLst>
            <pc:docMk/>
            <pc:sldMk cId="1950044143" sldId="257"/>
            <ac:spMk id="20" creationId="{094108B1-D754-4A24-AAD7-99009A5C40C0}"/>
          </ac:spMkLst>
        </pc:spChg>
        <pc:spChg chg="add mod">
          <ac:chgData name="GOLEBIEWSKI Adrien" userId="S::adrien.golebiewski.auditeur@lecnam.net::b8aef42e-b43f-4b19-ad03-25baaf7308d1" providerId="AD" clId="Web-{B1123640-E209-433F-B556-A9CFD1982166}" dt="2021-01-10T15:08:59.253" v="37" actId="14100"/>
          <ac:spMkLst>
            <pc:docMk/>
            <pc:sldMk cId="1950044143" sldId="257"/>
            <ac:spMk id="21" creationId="{88395FCC-5F4B-4B54-9159-4604B8A2FA1A}"/>
          </ac:spMkLst>
        </pc:spChg>
        <pc:spChg chg="add mod">
          <ac:chgData name="GOLEBIEWSKI Adrien" userId="S::adrien.golebiewski.auditeur@lecnam.net::b8aef42e-b43f-4b19-ad03-25baaf7308d1" providerId="AD" clId="Web-{B1123640-E209-433F-B556-A9CFD1982166}" dt="2021-01-10T15:10:34.349" v="49" actId="1076"/>
          <ac:spMkLst>
            <pc:docMk/>
            <pc:sldMk cId="1950044143" sldId="257"/>
            <ac:spMk id="22" creationId="{A4D4DFCC-6CA3-403B-BF2A-B63640FBBC24}"/>
          </ac:spMkLst>
        </pc:spChg>
        <pc:spChg chg="add del">
          <ac:chgData name="GOLEBIEWSKI Adrien" userId="S::adrien.golebiewski.auditeur@lecnam.net::b8aef42e-b43f-4b19-ad03-25baaf7308d1" providerId="AD" clId="Web-{B1123640-E209-433F-B556-A9CFD1982166}" dt="2021-01-10T15:17:01.250" v="79"/>
          <ac:spMkLst>
            <pc:docMk/>
            <pc:sldMk cId="1950044143" sldId="257"/>
            <ac:spMk id="23" creationId="{61CB3A39-B7A1-43E4-9795-DDDAA91426A5}"/>
          </ac:spMkLst>
        </pc:spChg>
        <pc:spChg chg="add mod">
          <ac:chgData name="GOLEBIEWSKI Adrien" userId="S::adrien.golebiewski.auditeur@lecnam.net::b8aef42e-b43f-4b19-ad03-25baaf7308d1" providerId="AD" clId="Web-{B1123640-E209-433F-B556-A9CFD1982166}" dt="2021-01-10T15:14:27.871" v="55" actId="20577"/>
          <ac:spMkLst>
            <pc:docMk/>
            <pc:sldMk cId="1950044143" sldId="257"/>
            <ac:spMk id="24" creationId="{FB401418-CF6F-4566-A136-C5309179B5DF}"/>
          </ac:spMkLst>
        </pc:spChg>
        <pc:spChg chg="add mod">
          <ac:chgData name="GOLEBIEWSKI Adrien" userId="S::adrien.golebiewski.auditeur@lecnam.net::b8aef42e-b43f-4b19-ad03-25baaf7308d1" providerId="AD" clId="Web-{B1123640-E209-433F-B556-A9CFD1982166}" dt="2021-01-10T15:15:12.341" v="78" actId="1076"/>
          <ac:spMkLst>
            <pc:docMk/>
            <pc:sldMk cId="1950044143" sldId="257"/>
            <ac:spMk id="25" creationId="{37714574-21A8-4796-9B8A-374CAF7F8AE8}"/>
          </ac:spMkLst>
        </pc:spChg>
        <pc:spChg chg="add mod">
          <ac:chgData name="GOLEBIEWSKI Adrien" userId="S::adrien.golebiewski.auditeur@lecnam.net::b8aef42e-b43f-4b19-ad03-25baaf7308d1" providerId="AD" clId="Web-{B1123640-E209-433F-B556-A9CFD1982166}" dt="2021-01-10T16:14:21.188" v="483" actId="1076"/>
          <ac:spMkLst>
            <pc:docMk/>
            <pc:sldMk cId="1950044143" sldId="257"/>
            <ac:spMk id="28" creationId="{DB425AA7-18FB-405D-8354-46C1962A6E0D}"/>
          </ac:spMkLst>
        </pc:spChg>
        <pc:spChg chg="add del mod">
          <ac:chgData name="GOLEBIEWSKI Adrien" userId="S::adrien.golebiewski.auditeur@lecnam.net::b8aef42e-b43f-4b19-ad03-25baaf7308d1" providerId="AD" clId="Web-{B1123640-E209-433F-B556-A9CFD1982166}" dt="2021-01-10T15:40:08.116" v="346"/>
          <ac:spMkLst>
            <pc:docMk/>
            <pc:sldMk cId="1950044143" sldId="257"/>
            <ac:spMk id="29" creationId="{D7086810-D544-4D18-ABA8-1E727AD16335}"/>
          </ac:spMkLst>
        </pc:spChg>
        <pc:spChg chg="add mod">
          <ac:chgData name="GOLEBIEWSKI Adrien" userId="S::adrien.golebiewski.auditeur@lecnam.net::b8aef42e-b43f-4b19-ad03-25baaf7308d1" providerId="AD" clId="Web-{B1123640-E209-433F-B556-A9CFD1982166}" dt="2021-01-10T16:15:03.003" v="495" actId="20577"/>
          <ac:spMkLst>
            <pc:docMk/>
            <pc:sldMk cId="1950044143" sldId="257"/>
            <ac:spMk id="30" creationId="{C6EF31F7-6C3F-459B-A9C2-A7F23C462413}"/>
          </ac:spMkLst>
        </pc:spChg>
        <pc:picChg chg="mod">
          <ac:chgData name="GOLEBIEWSKI Adrien" userId="S::adrien.golebiewski.auditeur@lecnam.net::b8aef42e-b43f-4b19-ad03-25baaf7308d1" providerId="AD" clId="Web-{B1123640-E209-433F-B556-A9CFD1982166}" dt="2021-01-10T15:08:05.236" v="21" actId="1076"/>
          <ac:picMkLst>
            <pc:docMk/>
            <pc:sldMk cId="1950044143" sldId="257"/>
            <ac:picMk id="4" creationId="{50393059-07B9-4BA3-B1C4-36E8593A6111}"/>
          </ac:picMkLst>
        </pc:picChg>
        <pc:picChg chg="del">
          <ac:chgData name="GOLEBIEWSKI Adrien" userId="S::adrien.golebiewski.auditeur@lecnam.net::b8aef42e-b43f-4b19-ad03-25baaf7308d1" providerId="AD" clId="Web-{B1123640-E209-433F-B556-A9CFD1982166}" dt="2021-01-10T15:06:47.546" v="0"/>
          <ac:picMkLst>
            <pc:docMk/>
            <pc:sldMk cId="1950044143" sldId="257"/>
            <ac:picMk id="5" creationId="{3069CEBA-11F1-4C43-8ED8-7CD456A07558}"/>
          </ac:picMkLst>
        </pc:picChg>
        <pc:picChg chg="mod">
          <ac:chgData name="GOLEBIEWSKI Adrien" userId="S::adrien.golebiewski.auditeur@lecnam.net::b8aef42e-b43f-4b19-ad03-25baaf7308d1" providerId="AD" clId="Web-{B1123640-E209-433F-B556-A9CFD1982166}" dt="2021-01-10T16:14:04.093" v="477" actId="1076"/>
          <ac:picMkLst>
            <pc:docMk/>
            <pc:sldMk cId="1950044143" sldId="257"/>
            <ac:picMk id="6" creationId="{6BF6D4BF-6490-4435-8F4B-9A9CF0C4365C}"/>
          </ac:picMkLst>
        </pc:picChg>
        <pc:picChg chg="add mod">
          <ac:chgData name="GOLEBIEWSKI Adrien" userId="S::adrien.golebiewski.auditeur@lecnam.net::b8aef42e-b43f-4b19-ad03-25baaf7308d1" providerId="AD" clId="Web-{B1123640-E209-433F-B556-A9CFD1982166}" dt="2021-01-10T15:07:08.640" v="8" actId="14100"/>
          <ac:picMkLst>
            <pc:docMk/>
            <pc:sldMk cId="1950044143" sldId="257"/>
            <ac:picMk id="10" creationId="{56FAD3B8-44A0-430E-B060-D02E106F88A1}"/>
          </ac:picMkLst>
        </pc:picChg>
        <pc:picChg chg="add mod">
          <ac:chgData name="GOLEBIEWSKI Adrien" userId="S::adrien.golebiewski.auditeur@lecnam.net::b8aef42e-b43f-4b19-ad03-25baaf7308d1" providerId="AD" clId="Web-{B1123640-E209-433F-B556-A9CFD1982166}" dt="2021-01-10T15:08:23.252" v="26" actId="688"/>
          <ac:picMkLst>
            <pc:docMk/>
            <pc:sldMk cId="1950044143" sldId="257"/>
            <ac:picMk id="11" creationId="{22CB4206-993E-45D5-8D47-B5F0C5FDA829}"/>
          </ac:picMkLst>
        </pc:picChg>
        <pc:picChg chg="add mod">
          <ac:chgData name="GOLEBIEWSKI Adrien" userId="S::adrien.golebiewski.auditeur@lecnam.net::b8aef42e-b43f-4b19-ad03-25baaf7308d1" providerId="AD" clId="Web-{B1123640-E209-433F-B556-A9CFD1982166}" dt="2021-01-10T16:14:07.437" v="479" actId="1076"/>
          <ac:picMkLst>
            <pc:docMk/>
            <pc:sldMk cId="1950044143" sldId="257"/>
            <ac:picMk id="26" creationId="{8910BD5D-DF1A-46DC-8D6E-2D068993375E}"/>
          </ac:picMkLst>
        </pc:picChg>
        <pc:picChg chg="add mod">
          <ac:chgData name="GOLEBIEWSKI Adrien" userId="S::adrien.golebiewski.auditeur@lecnam.net::b8aef42e-b43f-4b19-ad03-25baaf7308d1" providerId="AD" clId="Web-{B1123640-E209-433F-B556-A9CFD1982166}" dt="2021-01-10T16:14:17.594" v="482" actId="1076"/>
          <ac:picMkLst>
            <pc:docMk/>
            <pc:sldMk cId="1950044143" sldId="257"/>
            <ac:picMk id="27" creationId="{3B706F78-940F-4B79-A4F5-D149CABD6B3D}"/>
          </ac:picMkLst>
        </pc:picChg>
      </pc:sldChg>
      <pc:sldChg chg="modSp">
        <pc:chgData name="GOLEBIEWSKI Adrien" userId="S::adrien.golebiewski.auditeur@lecnam.net::b8aef42e-b43f-4b19-ad03-25baaf7308d1" providerId="AD" clId="Web-{B1123640-E209-433F-B556-A9CFD1982166}" dt="2021-01-10T15:20:41.069" v="87" actId="14100"/>
        <pc:sldMkLst>
          <pc:docMk/>
          <pc:sldMk cId="3631110871" sldId="258"/>
        </pc:sldMkLst>
        <pc:spChg chg="mod">
          <ac:chgData name="GOLEBIEWSKI Adrien" userId="S::adrien.golebiewski.auditeur@lecnam.net::b8aef42e-b43f-4b19-ad03-25baaf7308d1" providerId="AD" clId="Web-{B1123640-E209-433F-B556-A9CFD1982166}" dt="2021-01-10T15:20:41.069" v="87" actId="14100"/>
          <ac:spMkLst>
            <pc:docMk/>
            <pc:sldMk cId="3631110871" sldId="258"/>
            <ac:spMk id="5" creationId="{A6FBDEF8-D7D6-4C19-901B-92563A5A4FBD}"/>
          </ac:spMkLst>
        </pc:spChg>
      </pc:sldChg>
    </pc:docChg>
  </pc:docChgLst>
  <pc:docChgLst>
    <pc:chgData name="GOLEBIEWSKI Adrien" userId="S::adrien.golebiewski.auditeur@lecnam.net::b8aef42e-b43f-4b19-ad03-25baaf7308d1" providerId="AD" clId="Web-{3C6A41ED-770B-41B8-9490-6BC68BB507B0}"/>
    <pc:docChg chg="modSld">
      <pc:chgData name="GOLEBIEWSKI Adrien" userId="S::adrien.golebiewski.auditeur@lecnam.net::b8aef42e-b43f-4b19-ad03-25baaf7308d1" providerId="AD" clId="Web-{3C6A41ED-770B-41B8-9490-6BC68BB507B0}" dt="2021-01-12T17:00:38.548" v="4" actId="1076"/>
      <pc:docMkLst>
        <pc:docMk/>
      </pc:docMkLst>
      <pc:sldChg chg="addSp delSp modSp">
        <pc:chgData name="GOLEBIEWSKI Adrien" userId="S::adrien.golebiewski.auditeur@lecnam.net::b8aef42e-b43f-4b19-ad03-25baaf7308d1" providerId="AD" clId="Web-{3C6A41ED-770B-41B8-9490-6BC68BB507B0}" dt="2021-01-12T16:50:59.871" v="2"/>
        <pc:sldMkLst>
          <pc:docMk/>
          <pc:sldMk cId="3549001026" sldId="256"/>
        </pc:sldMkLst>
        <pc:picChg chg="add del mod">
          <ac:chgData name="GOLEBIEWSKI Adrien" userId="S::adrien.golebiewski.auditeur@lecnam.net::b8aef42e-b43f-4b19-ad03-25baaf7308d1" providerId="AD" clId="Web-{3C6A41ED-770B-41B8-9490-6BC68BB507B0}" dt="2021-01-12T16:50:59.871" v="2"/>
          <ac:picMkLst>
            <pc:docMk/>
            <pc:sldMk cId="3549001026" sldId="256"/>
            <ac:picMk id="13" creationId="{814F81DC-05BA-4A5E-99D2-34CC478581FA}"/>
          </ac:picMkLst>
        </pc:picChg>
      </pc:sldChg>
      <pc:sldChg chg="modSp">
        <pc:chgData name="GOLEBIEWSKI Adrien" userId="S::adrien.golebiewski.auditeur@lecnam.net::b8aef42e-b43f-4b19-ad03-25baaf7308d1" providerId="AD" clId="Web-{3C6A41ED-770B-41B8-9490-6BC68BB507B0}" dt="2021-01-12T17:00:38.548" v="4" actId="1076"/>
        <pc:sldMkLst>
          <pc:docMk/>
          <pc:sldMk cId="3277175488" sldId="268"/>
        </pc:sldMkLst>
        <pc:spChg chg="mod">
          <ac:chgData name="GOLEBIEWSKI Adrien" userId="S::adrien.golebiewski.auditeur@lecnam.net::b8aef42e-b43f-4b19-ad03-25baaf7308d1" providerId="AD" clId="Web-{3C6A41ED-770B-41B8-9490-6BC68BB507B0}" dt="2021-01-12T17:00:38.548" v="4" actId="1076"/>
          <ac:spMkLst>
            <pc:docMk/>
            <pc:sldMk cId="3277175488" sldId="268"/>
            <ac:spMk id="19" creationId="{FAAC8205-9202-4380-A05B-6155A21207F7}"/>
          </ac:spMkLst>
        </pc:spChg>
      </pc:sldChg>
    </pc:docChg>
  </pc:docChgLst>
  <pc:docChgLst>
    <pc:chgData name="GUIGNARD Vladimir" userId="S::vladimir.guignard.auditeur@lecnam.net::2f62502c-28dc-4b60-a4ed-15943d17a978" providerId="AD" clId="Web-{8F4A51A6-32FA-4574-91D0-7940F65D08D5}"/>
    <pc:docChg chg="modSld">
      <pc:chgData name="GUIGNARD Vladimir" userId="S::vladimir.guignard.auditeur@lecnam.net::2f62502c-28dc-4b60-a4ed-15943d17a978" providerId="AD" clId="Web-{8F4A51A6-32FA-4574-91D0-7940F65D08D5}" dt="2021-01-11T19:19:53.129" v="1" actId="1076"/>
      <pc:docMkLst>
        <pc:docMk/>
      </pc:docMkLst>
      <pc:sldChg chg="addSp modSp">
        <pc:chgData name="GUIGNARD Vladimir" userId="S::vladimir.guignard.auditeur@lecnam.net::2f62502c-28dc-4b60-a4ed-15943d17a978" providerId="AD" clId="Web-{8F4A51A6-32FA-4574-91D0-7940F65D08D5}" dt="2021-01-11T19:19:53.129" v="1" actId="1076"/>
        <pc:sldMkLst>
          <pc:docMk/>
          <pc:sldMk cId="4208227132" sldId="266"/>
        </pc:sldMkLst>
        <pc:spChg chg="add">
          <ac:chgData name="GUIGNARD Vladimir" userId="S::vladimir.guignard.auditeur@lecnam.net::2f62502c-28dc-4b60-a4ed-15943d17a978" providerId="AD" clId="Web-{8F4A51A6-32FA-4574-91D0-7940F65D08D5}" dt="2021-01-11T19:19:10.410" v="0"/>
          <ac:spMkLst>
            <pc:docMk/>
            <pc:sldMk cId="4208227132" sldId="266"/>
            <ac:spMk id="22" creationId="{DAE89311-7A64-4B3D-BB65-BFB601A12E07}"/>
          </ac:spMkLst>
        </pc:spChg>
        <pc:spChg chg="add">
          <ac:chgData name="GUIGNARD Vladimir" userId="S::vladimir.guignard.auditeur@lecnam.net::2f62502c-28dc-4b60-a4ed-15943d17a978" providerId="AD" clId="Web-{8F4A51A6-32FA-4574-91D0-7940F65D08D5}" dt="2021-01-11T19:19:10.410" v="0"/>
          <ac:spMkLst>
            <pc:docMk/>
            <pc:sldMk cId="4208227132" sldId="266"/>
            <ac:spMk id="23" creationId="{6BED0358-BB24-4552-8E76-85FE7929CC44}"/>
          </ac:spMkLst>
        </pc:spChg>
        <pc:spChg chg="add">
          <ac:chgData name="GUIGNARD Vladimir" userId="S::vladimir.guignard.auditeur@lecnam.net::2f62502c-28dc-4b60-a4ed-15943d17a978" providerId="AD" clId="Web-{8F4A51A6-32FA-4574-91D0-7940F65D08D5}" dt="2021-01-11T19:19:10.410" v="0"/>
          <ac:spMkLst>
            <pc:docMk/>
            <pc:sldMk cId="4208227132" sldId="266"/>
            <ac:spMk id="24" creationId="{3E3DA214-31A2-4144-A356-E0255270BCD6}"/>
          </ac:spMkLst>
        </pc:spChg>
        <pc:spChg chg="add">
          <ac:chgData name="GUIGNARD Vladimir" userId="S::vladimir.guignard.auditeur@lecnam.net::2f62502c-28dc-4b60-a4ed-15943d17a978" providerId="AD" clId="Web-{8F4A51A6-32FA-4574-91D0-7940F65D08D5}" dt="2021-01-11T19:19:10.410" v="0"/>
          <ac:spMkLst>
            <pc:docMk/>
            <pc:sldMk cId="4208227132" sldId="266"/>
            <ac:spMk id="25" creationId="{552836C6-DBDA-4E48-AC15-144D0B991F00}"/>
          </ac:spMkLst>
        </pc:spChg>
        <pc:spChg chg="add">
          <ac:chgData name="GUIGNARD Vladimir" userId="S::vladimir.guignard.auditeur@lecnam.net::2f62502c-28dc-4b60-a4ed-15943d17a978" providerId="AD" clId="Web-{8F4A51A6-32FA-4574-91D0-7940F65D08D5}" dt="2021-01-11T19:19:10.410" v="0"/>
          <ac:spMkLst>
            <pc:docMk/>
            <pc:sldMk cId="4208227132" sldId="266"/>
            <ac:spMk id="26" creationId="{EEAE1F6F-E675-4D5E-A437-1FF2E633FC06}"/>
          </ac:spMkLst>
        </pc:spChg>
        <pc:spChg chg="add">
          <ac:chgData name="GUIGNARD Vladimir" userId="S::vladimir.guignard.auditeur@lecnam.net::2f62502c-28dc-4b60-a4ed-15943d17a978" providerId="AD" clId="Web-{8F4A51A6-32FA-4574-91D0-7940F65D08D5}" dt="2021-01-11T19:19:10.410" v="0"/>
          <ac:spMkLst>
            <pc:docMk/>
            <pc:sldMk cId="4208227132" sldId="266"/>
            <ac:spMk id="27" creationId="{0862F9C0-9CD7-4DF0-92C8-CBC9A262FCC5}"/>
          </ac:spMkLst>
        </pc:spChg>
        <pc:spChg chg="add">
          <ac:chgData name="GUIGNARD Vladimir" userId="S::vladimir.guignard.auditeur@lecnam.net::2f62502c-28dc-4b60-a4ed-15943d17a978" providerId="AD" clId="Web-{8F4A51A6-32FA-4574-91D0-7940F65D08D5}" dt="2021-01-11T19:19:10.410" v="0"/>
          <ac:spMkLst>
            <pc:docMk/>
            <pc:sldMk cId="4208227132" sldId="266"/>
            <ac:spMk id="28" creationId="{0E37E8F9-FEE8-45B8-AD59-51C6076FED85}"/>
          </ac:spMkLst>
        </pc:spChg>
        <pc:spChg chg="add">
          <ac:chgData name="GUIGNARD Vladimir" userId="S::vladimir.guignard.auditeur@lecnam.net::2f62502c-28dc-4b60-a4ed-15943d17a978" providerId="AD" clId="Web-{8F4A51A6-32FA-4574-91D0-7940F65D08D5}" dt="2021-01-11T19:19:10.410" v="0"/>
          <ac:spMkLst>
            <pc:docMk/>
            <pc:sldMk cId="4208227132" sldId="266"/>
            <ac:spMk id="31" creationId="{5D13C277-8EE9-4C58-B9B6-A3DECB32BF00}"/>
          </ac:spMkLst>
        </pc:spChg>
        <pc:spChg chg="add">
          <ac:chgData name="GUIGNARD Vladimir" userId="S::vladimir.guignard.auditeur@lecnam.net::2f62502c-28dc-4b60-a4ed-15943d17a978" providerId="AD" clId="Web-{8F4A51A6-32FA-4574-91D0-7940F65D08D5}" dt="2021-01-11T19:19:10.410" v="0"/>
          <ac:spMkLst>
            <pc:docMk/>
            <pc:sldMk cId="4208227132" sldId="266"/>
            <ac:spMk id="34" creationId="{E2F5CAF2-0666-4C38-A1B4-86F24FD58DC4}"/>
          </ac:spMkLst>
        </pc:spChg>
        <pc:picChg chg="add mod">
          <ac:chgData name="GUIGNARD Vladimir" userId="S::vladimir.guignard.auditeur@lecnam.net::2f62502c-28dc-4b60-a4ed-15943d17a978" providerId="AD" clId="Web-{8F4A51A6-32FA-4574-91D0-7940F65D08D5}" dt="2021-01-11T19:19:53.129" v="1" actId="1076"/>
          <ac:picMkLst>
            <pc:docMk/>
            <pc:sldMk cId="4208227132" sldId="266"/>
            <ac:picMk id="29" creationId="{E1EEB293-373F-4F2F-AD3B-C4191DE8C133}"/>
          </ac:picMkLst>
        </pc:picChg>
        <pc:picChg chg="add">
          <ac:chgData name="GUIGNARD Vladimir" userId="S::vladimir.guignard.auditeur@lecnam.net::2f62502c-28dc-4b60-a4ed-15943d17a978" providerId="AD" clId="Web-{8F4A51A6-32FA-4574-91D0-7940F65D08D5}" dt="2021-01-11T19:19:10.410" v="0"/>
          <ac:picMkLst>
            <pc:docMk/>
            <pc:sldMk cId="4208227132" sldId="266"/>
            <ac:picMk id="30" creationId="{214D1AED-4268-4EBA-B2D1-5C11046D4550}"/>
          </ac:picMkLst>
        </pc:picChg>
        <pc:picChg chg="add">
          <ac:chgData name="GUIGNARD Vladimir" userId="S::vladimir.guignard.auditeur@lecnam.net::2f62502c-28dc-4b60-a4ed-15943d17a978" providerId="AD" clId="Web-{8F4A51A6-32FA-4574-91D0-7940F65D08D5}" dt="2021-01-11T19:19:10.410" v="0"/>
          <ac:picMkLst>
            <pc:docMk/>
            <pc:sldMk cId="4208227132" sldId="266"/>
            <ac:picMk id="32" creationId="{1A651022-FA7D-42D0-8566-BB83F90559B8}"/>
          </ac:picMkLst>
        </pc:picChg>
        <pc:picChg chg="add">
          <ac:chgData name="GUIGNARD Vladimir" userId="S::vladimir.guignard.auditeur@lecnam.net::2f62502c-28dc-4b60-a4ed-15943d17a978" providerId="AD" clId="Web-{8F4A51A6-32FA-4574-91D0-7940F65D08D5}" dt="2021-01-11T19:19:10.410" v="0"/>
          <ac:picMkLst>
            <pc:docMk/>
            <pc:sldMk cId="4208227132" sldId="266"/>
            <ac:picMk id="33" creationId="{49FAB9FC-FE2E-4B29-9998-84A61E16F45F}"/>
          </ac:picMkLst>
        </pc:picChg>
      </pc:sldChg>
    </pc:docChg>
  </pc:docChgLst>
  <pc:docChgLst>
    <pc:chgData name="GOLEBIEWSKI Adrien" userId="S::adrien.golebiewski.auditeur@lecnam.net::b8aef42e-b43f-4b19-ad03-25baaf7308d1" providerId="AD" clId="Web-{85797A0F-3598-4B46-8845-70BF3A86BC55}"/>
    <pc:docChg chg="addSld delSld modSld">
      <pc:chgData name="GOLEBIEWSKI Adrien" userId="S::adrien.golebiewski.auditeur@lecnam.net::b8aef42e-b43f-4b19-ad03-25baaf7308d1" providerId="AD" clId="Web-{85797A0F-3598-4B46-8845-70BF3A86BC55}" dt="2021-01-11T21:33:25.250" v="412" actId="1076"/>
      <pc:docMkLst>
        <pc:docMk/>
      </pc:docMkLst>
      <pc:sldChg chg="del">
        <pc:chgData name="GOLEBIEWSKI Adrien" userId="S::adrien.golebiewski.auditeur@lecnam.net::b8aef42e-b43f-4b19-ad03-25baaf7308d1" providerId="AD" clId="Web-{85797A0F-3598-4B46-8845-70BF3A86BC55}" dt="2021-01-11T19:45:14.276" v="84"/>
        <pc:sldMkLst>
          <pc:docMk/>
          <pc:sldMk cId="1950044143" sldId="257"/>
        </pc:sldMkLst>
      </pc:sldChg>
      <pc:sldChg chg="addSp modSp">
        <pc:chgData name="GOLEBIEWSKI Adrien" userId="S::adrien.golebiewski.auditeur@lecnam.net::b8aef42e-b43f-4b19-ad03-25baaf7308d1" providerId="AD" clId="Web-{85797A0F-3598-4B46-8845-70BF3A86BC55}" dt="2021-01-11T19:41:01.004" v="58" actId="1076"/>
        <pc:sldMkLst>
          <pc:docMk/>
          <pc:sldMk cId="313518026" sldId="263"/>
        </pc:sldMkLst>
        <pc:spChg chg="mod">
          <ac:chgData name="GOLEBIEWSKI Adrien" userId="S::adrien.golebiewski.auditeur@lecnam.net::b8aef42e-b43f-4b19-ad03-25baaf7308d1" providerId="AD" clId="Web-{85797A0F-3598-4B46-8845-70BF3A86BC55}" dt="2021-01-11T19:31:54.101" v="31" actId="1076"/>
          <ac:spMkLst>
            <pc:docMk/>
            <pc:sldMk cId="313518026" sldId="263"/>
            <ac:spMk id="5" creationId="{A6FBDEF8-D7D6-4C19-901B-92563A5A4FBD}"/>
          </ac:spMkLst>
        </pc:spChg>
        <pc:picChg chg="mod">
          <ac:chgData name="GOLEBIEWSKI Adrien" userId="S::adrien.golebiewski.auditeur@lecnam.net::b8aef42e-b43f-4b19-ad03-25baaf7308d1" providerId="AD" clId="Web-{85797A0F-3598-4B46-8845-70BF3A86BC55}" dt="2021-01-11T19:41:01.004" v="58" actId="1076"/>
          <ac:picMkLst>
            <pc:docMk/>
            <pc:sldMk cId="313518026" sldId="263"/>
            <ac:picMk id="3" creationId="{2C7A11CE-1A6D-4AC4-BF36-B040FEECF0A6}"/>
          </ac:picMkLst>
        </pc:picChg>
        <pc:picChg chg="add mod">
          <ac:chgData name="GOLEBIEWSKI Adrien" userId="S::adrien.golebiewski.auditeur@lecnam.net::b8aef42e-b43f-4b19-ad03-25baaf7308d1" providerId="AD" clId="Web-{85797A0F-3598-4B46-8845-70BF3A86BC55}" dt="2021-01-11T19:40:53.738" v="56" actId="1076"/>
          <ac:picMkLst>
            <pc:docMk/>
            <pc:sldMk cId="313518026" sldId="263"/>
            <ac:picMk id="4" creationId="{1BDCAFEA-034B-4914-A513-58A15E2E76BC}"/>
          </ac:picMkLst>
        </pc:picChg>
        <pc:picChg chg="add mod">
          <ac:chgData name="GOLEBIEWSKI Adrien" userId="S::adrien.golebiewski.auditeur@lecnam.net::b8aef42e-b43f-4b19-ad03-25baaf7308d1" providerId="AD" clId="Web-{85797A0F-3598-4B46-8845-70BF3A86BC55}" dt="2021-01-11T19:40:56.785" v="57" actId="1076"/>
          <ac:picMkLst>
            <pc:docMk/>
            <pc:sldMk cId="313518026" sldId="263"/>
            <ac:picMk id="6" creationId="{B2638B61-2ACF-4287-8D88-14BD7D0B4E85}"/>
          </ac:picMkLst>
        </pc:picChg>
      </pc:sldChg>
      <pc:sldChg chg="new del">
        <pc:chgData name="GOLEBIEWSKI Adrien" userId="S::adrien.golebiewski.auditeur@lecnam.net::b8aef42e-b43f-4b19-ad03-25baaf7308d1" providerId="AD" clId="Web-{85797A0F-3598-4B46-8845-70BF3A86BC55}" dt="2021-01-11T19:32:53.258" v="36"/>
        <pc:sldMkLst>
          <pc:docMk/>
          <pc:sldMk cId="2647391802" sldId="267"/>
        </pc:sldMkLst>
      </pc:sldChg>
      <pc:sldChg chg="addSp delSp modSp add replId">
        <pc:chgData name="GOLEBIEWSKI Adrien" userId="S::adrien.golebiewski.auditeur@lecnam.net::b8aef42e-b43f-4b19-ad03-25baaf7308d1" providerId="AD" clId="Web-{85797A0F-3598-4B46-8845-70BF3A86BC55}" dt="2021-01-11T20:36:50.410" v="331" actId="1076"/>
        <pc:sldMkLst>
          <pc:docMk/>
          <pc:sldMk cId="3277175488" sldId="268"/>
        </pc:sldMkLst>
        <pc:spChg chg="mod">
          <ac:chgData name="GOLEBIEWSKI Adrien" userId="S::adrien.golebiewski.auditeur@lecnam.net::b8aef42e-b43f-4b19-ad03-25baaf7308d1" providerId="AD" clId="Web-{85797A0F-3598-4B46-8845-70BF3A86BC55}" dt="2021-01-11T20:10:01.920" v="288" actId="20577"/>
          <ac:spMkLst>
            <pc:docMk/>
            <pc:sldMk cId="3277175488" sldId="268"/>
            <ac:spMk id="5" creationId="{A6FBDEF8-D7D6-4C19-901B-92563A5A4FBD}"/>
          </ac:spMkLst>
        </pc:spChg>
        <pc:spChg chg="add mod">
          <ac:chgData name="GOLEBIEWSKI Adrien" userId="S::adrien.golebiewski.auditeur@lecnam.net::b8aef42e-b43f-4b19-ad03-25baaf7308d1" providerId="AD" clId="Web-{85797A0F-3598-4B46-8845-70BF3A86BC55}" dt="2021-01-11T20:36:42.129" v="328" actId="20577"/>
          <ac:spMkLst>
            <pc:docMk/>
            <pc:sldMk cId="3277175488" sldId="268"/>
            <ac:spMk id="11" creationId="{6DFF10A4-FA7E-4C3B-979A-D1B097EE0E00}"/>
          </ac:spMkLst>
        </pc:spChg>
        <pc:spChg chg="add mod">
          <ac:chgData name="GOLEBIEWSKI Adrien" userId="S::adrien.golebiewski.auditeur@lecnam.net::b8aef42e-b43f-4b19-ad03-25baaf7308d1" providerId="AD" clId="Web-{85797A0F-3598-4B46-8845-70BF3A86BC55}" dt="2021-01-11T20:11:27.234" v="309" actId="14100"/>
          <ac:spMkLst>
            <pc:docMk/>
            <pc:sldMk cId="3277175488" sldId="268"/>
            <ac:spMk id="14" creationId="{7C309C79-BB8B-46A1-87E7-AA29B336E1D7}"/>
          </ac:spMkLst>
        </pc:spChg>
        <pc:spChg chg="add mod">
          <ac:chgData name="GOLEBIEWSKI Adrien" userId="S::adrien.golebiewski.auditeur@lecnam.net::b8aef42e-b43f-4b19-ad03-25baaf7308d1" providerId="AD" clId="Web-{85797A0F-3598-4B46-8845-70BF3A86BC55}" dt="2021-01-11T20:11:40.235" v="313" actId="1076"/>
          <ac:spMkLst>
            <pc:docMk/>
            <pc:sldMk cId="3277175488" sldId="268"/>
            <ac:spMk id="19" creationId="{FAAC8205-9202-4380-A05B-6155A21207F7}"/>
          </ac:spMkLst>
        </pc:spChg>
        <pc:picChg chg="del">
          <ac:chgData name="GOLEBIEWSKI Adrien" userId="S::adrien.golebiewski.auditeur@lecnam.net::b8aef42e-b43f-4b19-ad03-25baaf7308d1" providerId="AD" clId="Web-{85797A0F-3598-4B46-8845-70BF3A86BC55}" dt="2021-01-11T19:32:57.555" v="38"/>
          <ac:picMkLst>
            <pc:docMk/>
            <pc:sldMk cId="3277175488" sldId="268"/>
            <ac:picMk id="3" creationId="{2C7A11CE-1A6D-4AC4-BF36-B040FEECF0A6}"/>
          </ac:picMkLst>
        </pc:picChg>
        <pc:picChg chg="del">
          <ac:chgData name="GOLEBIEWSKI Adrien" userId="S::adrien.golebiewski.auditeur@lecnam.net::b8aef42e-b43f-4b19-ad03-25baaf7308d1" providerId="AD" clId="Web-{85797A0F-3598-4B46-8845-70BF3A86BC55}" dt="2021-01-11T19:32:56.977" v="37"/>
          <ac:picMkLst>
            <pc:docMk/>
            <pc:sldMk cId="3277175488" sldId="268"/>
            <ac:picMk id="4" creationId="{1BDCAFEA-034B-4914-A513-58A15E2E76BC}"/>
          </ac:picMkLst>
        </pc:picChg>
        <pc:picChg chg="add mod">
          <ac:chgData name="GOLEBIEWSKI Adrien" userId="S::adrien.golebiewski.auditeur@lecnam.net::b8aef42e-b43f-4b19-ad03-25baaf7308d1" providerId="AD" clId="Web-{85797A0F-3598-4B46-8845-70BF3A86BC55}" dt="2021-01-11T20:06:05.430" v="179" actId="1076"/>
          <ac:picMkLst>
            <pc:docMk/>
            <pc:sldMk cId="3277175488" sldId="268"/>
            <ac:picMk id="6" creationId="{35D7C73F-5E0D-469E-8B68-40A9CF8D049C}"/>
          </ac:picMkLst>
        </pc:picChg>
        <pc:picChg chg="add mod">
          <ac:chgData name="GOLEBIEWSKI Adrien" userId="S::adrien.golebiewski.auditeur@lecnam.net::b8aef42e-b43f-4b19-ad03-25baaf7308d1" providerId="AD" clId="Web-{85797A0F-3598-4B46-8845-70BF3A86BC55}" dt="2021-01-11T20:10:33.999" v="298" actId="1076"/>
          <ac:picMkLst>
            <pc:docMk/>
            <pc:sldMk cId="3277175488" sldId="268"/>
            <ac:picMk id="7" creationId="{50972116-4EC5-46B0-9270-DA407002A3A1}"/>
          </ac:picMkLst>
        </pc:picChg>
        <pc:picChg chg="add mod">
          <ac:chgData name="GOLEBIEWSKI Adrien" userId="S::adrien.golebiewski.auditeur@lecnam.net::b8aef42e-b43f-4b19-ad03-25baaf7308d1" providerId="AD" clId="Web-{85797A0F-3598-4B46-8845-70BF3A86BC55}" dt="2021-01-11T20:06:09.133" v="181" actId="1076"/>
          <ac:picMkLst>
            <pc:docMk/>
            <pc:sldMk cId="3277175488" sldId="268"/>
            <ac:picMk id="8" creationId="{0EAE1527-51E9-4892-8DCA-0F8D85DC4CDA}"/>
          </ac:picMkLst>
        </pc:picChg>
        <pc:picChg chg="add mod">
          <ac:chgData name="GOLEBIEWSKI Adrien" userId="S::adrien.golebiewski.auditeur@lecnam.net::b8aef42e-b43f-4b19-ad03-25baaf7308d1" providerId="AD" clId="Web-{85797A0F-3598-4B46-8845-70BF3A86BC55}" dt="2021-01-11T20:06:08.321" v="180" actId="1076"/>
          <ac:picMkLst>
            <pc:docMk/>
            <pc:sldMk cId="3277175488" sldId="268"/>
            <ac:picMk id="9" creationId="{19356461-325A-4E82-8311-B2633B75FFA1}"/>
          </ac:picMkLst>
        </pc:picChg>
        <pc:picChg chg="add del mod">
          <ac:chgData name="GOLEBIEWSKI Adrien" userId="S::adrien.golebiewski.auditeur@lecnam.net::b8aef42e-b43f-4b19-ad03-25baaf7308d1" providerId="AD" clId="Web-{85797A0F-3598-4B46-8845-70BF3A86BC55}" dt="2021-01-11T20:28:34.414" v="319"/>
          <ac:picMkLst>
            <pc:docMk/>
            <pc:sldMk cId="3277175488" sldId="268"/>
            <ac:picMk id="10" creationId="{B3BE199D-8B6D-4A8C-B20B-271C809BE043}"/>
          </ac:picMkLst>
        </pc:picChg>
        <pc:picChg chg="add del mod">
          <ac:chgData name="GOLEBIEWSKI Adrien" userId="S::adrien.golebiewski.auditeur@lecnam.net::b8aef42e-b43f-4b19-ad03-25baaf7308d1" providerId="AD" clId="Web-{85797A0F-3598-4B46-8845-70BF3A86BC55}" dt="2021-01-11T20:26:22.115" v="318"/>
          <ac:picMkLst>
            <pc:docMk/>
            <pc:sldMk cId="3277175488" sldId="268"/>
            <ac:picMk id="20" creationId="{7FBC5956-6CDF-4E8D-A772-E24E2C4FAEAE}"/>
          </ac:picMkLst>
        </pc:picChg>
        <pc:picChg chg="add mod">
          <ac:chgData name="GOLEBIEWSKI Adrien" userId="S::adrien.golebiewski.auditeur@lecnam.net::b8aef42e-b43f-4b19-ad03-25baaf7308d1" providerId="AD" clId="Web-{85797A0F-3598-4B46-8845-70BF3A86BC55}" dt="2021-01-11T20:28:40.618" v="322" actId="14100"/>
          <ac:picMkLst>
            <pc:docMk/>
            <pc:sldMk cId="3277175488" sldId="268"/>
            <ac:picMk id="21" creationId="{10E19553-0CC4-4FD9-80C9-C42A1AA8878A}"/>
          </ac:picMkLst>
        </pc:picChg>
        <pc:cxnChg chg="add mod">
          <ac:chgData name="GOLEBIEWSKI Adrien" userId="S::adrien.golebiewski.auditeur@lecnam.net::b8aef42e-b43f-4b19-ad03-25baaf7308d1" providerId="AD" clId="Web-{85797A0F-3598-4B46-8845-70BF3A86BC55}" dt="2021-01-11T20:10:40.483" v="301" actId="14100"/>
          <ac:cxnSpMkLst>
            <pc:docMk/>
            <pc:sldMk cId="3277175488" sldId="268"/>
            <ac:cxnSpMk id="12" creationId="{64CF1336-C628-481D-BAE5-1902B1DCA91B}"/>
          </ac:cxnSpMkLst>
        </pc:cxnChg>
        <pc:cxnChg chg="add mod">
          <ac:chgData name="GOLEBIEWSKI Adrien" userId="S::adrien.golebiewski.auditeur@lecnam.net::b8aef42e-b43f-4b19-ad03-25baaf7308d1" providerId="AD" clId="Web-{85797A0F-3598-4B46-8845-70BF3A86BC55}" dt="2021-01-11T20:36:50.410" v="331" actId="1076"/>
          <ac:cxnSpMkLst>
            <pc:docMk/>
            <pc:sldMk cId="3277175488" sldId="268"/>
            <ac:cxnSpMk id="16" creationId="{5276BF1B-2D9E-4FEC-AEBB-E371690ED5D5}"/>
          </ac:cxnSpMkLst>
        </pc:cxnChg>
        <pc:cxnChg chg="add del mod">
          <ac:chgData name="GOLEBIEWSKI Adrien" userId="S::adrien.golebiewski.auditeur@lecnam.net::b8aef42e-b43f-4b19-ad03-25baaf7308d1" providerId="AD" clId="Web-{85797A0F-3598-4B46-8845-70BF3A86BC55}" dt="2021-01-11T20:11:34.922" v="311"/>
          <ac:cxnSpMkLst>
            <pc:docMk/>
            <pc:sldMk cId="3277175488" sldId="268"/>
            <ac:cxnSpMk id="18" creationId="{8559DA66-A6A9-4A34-B0D5-0FD87D14FC87}"/>
          </ac:cxnSpMkLst>
        </pc:cxnChg>
      </pc:sldChg>
      <pc:sldChg chg="add del replId">
        <pc:chgData name="GOLEBIEWSKI Adrien" userId="S::adrien.golebiewski.auditeur@lecnam.net::b8aef42e-b43f-4b19-ad03-25baaf7308d1" providerId="AD" clId="Web-{85797A0F-3598-4B46-8845-70BF3A86BC55}" dt="2021-01-11T21:06:06.978" v="333"/>
        <pc:sldMkLst>
          <pc:docMk/>
          <pc:sldMk cId="384045560" sldId="269"/>
        </pc:sldMkLst>
      </pc:sldChg>
      <pc:sldChg chg="addSp delSp modSp new del">
        <pc:chgData name="GOLEBIEWSKI Adrien" userId="S::adrien.golebiewski.auditeur@lecnam.net::b8aef42e-b43f-4b19-ad03-25baaf7308d1" providerId="AD" clId="Web-{85797A0F-3598-4B46-8845-70BF3A86BC55}" dt="2021-01-11T21:29:37.589" v="355"/>
        <pc:sldMkLst>
          <pc:docMk/>
          <pc:sldMk cId="1477798277" sldId="269"/>
        </pc:sldMkLst>
        <pc:spChg chg="del mod">
          <ac:chgData name="GOLEBIEWSKI Adrien" userId="S::adrien.golebiewski.auditeur@lecnam.net::b8aef42e-b43f-4b19-ad03-25baaf7308d1" providerId="AD" clId="Web-{85797A0F-3598-4B46-8845-70BF3A86BC55}" dt="2021-01-11T21:29:31.745" v="353"/>
          <ac:spMkLst>
            <pc:docMk/>
            <pc:sldMk cId="1477798277" sldId="269"/>
            <ac:spMk id="2" creationId="{D8297015-EA22-48D5-9790-266F4D3D09AA}"/>
          </ac:spMkLst>
        </pc:spChg>
        <pc:spChg chg="add mod">
          <ac:chgData name="GOLEBIEWSKI Adrien" userId="S::adrien.golebiewski.auditeur@lecnam.net::b8aef42e-b43f-4b19-ad03-25baaf7308d1" providerId="AD" clId="Web-{85797A0F-3598-4B46-8845-70BF3A86BC55}" dt="2021-01-11T21:29:31.745" v="353"/>
          <ac:spMkLst>
            <pc:docMk/>
            <pc:sldMk cId="1477798277" sldId="269"/>
            <ac:spMk id="5" creationId="{059DBADB-860A-40C9-873C-7DC1190DBFAD}"/>
          </ac:spMkLst>
        </pc:spChg>
      </pc:sldChg>
      <pc:sldChg chg="addSp modSp">
        <pc:chgData name="GOLEBIEWSKI Adrien" userId="S::adrien.golebiewski.auditeur@lecnam.net::b8aef42e-b43f-4b19-ad03-25baaf7308d1" providerId="AD" clId="Web-{85797A0F-3598-4B46-8845-70BF3A86BC55}" dt="2021-01-11T21:33:25.250" v="412" actId="1076"/>
        <pc:sldMkLst>
          <pc:docMk/>
          <pc:sldMk cId="405804608" sldId="270"/>
        </pc:sldMkLst>
        <pc:spChg chg="add mod">
          <ac:chgData name="GOLEBIEWSKI Adrien" userId="S::adrien.golebiewski.auditeur@lecnam.net::b8aef42e-b43f-4b19-ad03-25baaf7308d1" providerId="AD" clId="Web-{85797A0F-3598-4B46-8845-70BF3A86BC55}" dt="2021-01-11T21:30:04.058" v="366" actId="20577"/>
          <ac:spMkLst>
            <pc:docMk/>
            <pc:sldMk cId="405804608" sldId="270"/>
            <ac:spMk id="12" creationId="{41BBB4E5-C96E-49E5-81C7-3AC5814C755A}"/>
          </ac:spMkLst>
        </pc:spChg>
        <pc:spChg chg="add mod">
          <ac:chgData name="GOLEBIEWSKI Adrien" userId="S::adrien.golebiewski.auditeur@lecnam.net::b8aef42e-b43f-4b19-ad03-25baaf7308d1" providerId="AD" clId="Web-{85797A0F-3598-4B46-8845-70BF3A86BC55}" dt="2021-01-11T21:30:38.777" v="407" actId="20577"/>
          <ac:spMkLst>
            <pc:docMk/>
            <pc:sldMk cId="405804608" sldId="270"/>
            <ac:spMk id="13" creationId="{ECC9529D-1414-409A-9A9E-BC8BB71D7C3D}"/>
          </ac:spMkLst>
        </pc:spChg>
        <pc:picChg chg="add mod">
          <ac:chgData name="GOLEBIEWSKI Adrien" userId="S::adrien.golebiewski.auditeur@lecnam.net::b8aef42e-b43f-4b19-ad03-25baaf7308d1" providerId="AD" clId="Web-{85797A0F-3598-4B46-8845-70BF3A86BC55}" dt="2021-01-11T21:33:25.250" v="412" actId="1076"/>
          <ac:picMkLst>
            <pc:docMk/>
            <pc:sldMk cId="405804608" sldId="270"/>
            <ac:picMk id="2" creationId="{6BBA6E0B-9604-4DF2-ADEC-619515A425B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6D56C-EAA0-4850-B72B-A9CE6A56FDC4}" type="datetimeFigureOut">
              <a:rPr lang="fr-FR" smtClean="0"/>
              <a:t>16/01/2021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513-2D62-4955-8742-AB76DCFCA2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2997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6D56C-EAA0-4850-B72B-A9CE6A56FDC4}" type="datetimeFigureOut">
              <a:rPr lang="fr-FR" smtClean="0"/>
              <a:t>16/01/2021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513-2D62-4955-8742-AB76DCFCA2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6474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6D56C-EAA0-4850-B72B-A9CE6A56FDC4}" type="datetimeFigureOut">
              <a:rPr lang="fr-FR" smtClean="0"/>
              <a:t>16/01/2021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513-2D62-4955-8742-AB76DCFCA2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6265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6D56C-EAA0-4850-B72B-A9CE6A56FDC4}" type="datetimeFigureOut">
              <a:rPr lang="fr-FR" smtClean="0"/>
              <a:t>16/01/2021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513-2D62-4955-8742-AB76DCFCA2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5189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6D56C-EAA0-4850-B72B-A9CE6A56FDC4}" type="datetimeFigureOut">
              <a:rPr lang="fr-FR" smtClean="0"/>
              <a:t>16/01/2021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513-2D62-4955-8742-AB76DCFCA2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254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6D56C-EAA0-4850-B72B-A9CE6A56FDC4}" type="datetimeFigureOut">
              <a:rPr lang="fr-FR" smtClean="0"/>
              <a:t>16/01/2021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513-2D62-4955-8742-AB76DCFCA2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0390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6D56C-EAA0-4850-B72B-A9CE6A56FDC4}" type="datetimeFigureOut">
              <a:rPr lang="fr-FR" smtClean="0"/>
              <a:t>16/01/2021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513-2D62-4955-8742-AB76DCFCA2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9933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6D56C-EAA0-4850-B72B-A9CE6A56FDC4}" type="datetimeFigureOut">
              <a:rPr lang="fr-FR" smtClean="0"/>
              <a:t>16/01/2021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513-2D62-4955-8742-AB76DCFCA2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8612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6D56C-EAA0-4850-B72B-A9CE6A56FDC4}" type="datetimeFigureOut">
              <a:rPr lang="fr-FR" smtClean="0"/>
              <a:t>16/01/2021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513-2D62-4955-8742-AB76DCFCA2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9313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6D56C-EAA0-4850-B72B-A9CE6A56FDC4}" type="datetimeFigureOut">
              <a:rPr lang="fr-FR" smtClean="0"/>
              <a:t>16/01/2021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513-2D62-4955-8742-AB76DCFCA2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5116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6D56C-EAA0-4850-B72B-A9CE6A56FDC4}" type="datetimeFigureOut">
              <a:rPr lang="fr-FR" smtClean="0"/>
              <a:t>16/01/2021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3513-2D62-4955-8742-AB76DCFCA2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3567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6D56C-EAA0-4850-B72B-A9CE6A56FDC4}" type="datetimeFigureOut">
              <a:rPr lang="fr-FR" smtClean="0"/>
              <a:t>16/01/2021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83513-2D62-4955-8742-AB76DCFCA2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0819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Confetti">
          <a:fgClr>
            <a:schemeClr val="accent4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E00C867E-9716-428E-B3AC-5F0C16C0D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547853">
            <a:off x="10349458" y="2154165"/>
            <a:ext cx="1670047" cy="907392"/>
          </a:xfrm>
          <a:prstGeom prst="rect">
            <a:avLst/>
          </a:prstGeom>
        </p:spPr>
      </p:pic>
      <p:pic>
        <p:nvPicPr>
          <p:cNvPr id="15" name="Picture 4" descr="French nationalism - Wikipedia">
            <a:extLst>
              <a:ext uri="{FF2B5EF4-FFF2-40B4-BE49-F238E27FC236}">
                <a16:creationId xmlns:a16="http://schemas.microsoft.com/office/drawing/2014/main" id="{D4A95B7F-18D7-458D-8D2C-3446B3AAE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4634">
            <a:off x="10395411" y="398021"/>
            <a:ext cx="1561034" cy="104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ED479D42-9526-46ED-9F5E-BDE556F5A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6963">
            <a:off x="10328081" y="3791826"/>
            <a:ext cx="1661555" cy="110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>
            <a:extLst>
              <a:ext uri="{FF2B5EF4-FFF2-40B4-BE49-F238E27FC236}">
                <a16:creationId xmlns:a16="http://schemas.microsoft.com/office/drawing/2014/main" id="{BC8086C8-3AB4-404E-8CD5-F15447C24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68805">
            <a:off x="128591" y="1980184"/>
            <a:ext cx="2035147" cy="1144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>
            <a:extLst>
              <a:ext uri="{FF2B5EF4-FFF2-40B4-BE49-F238E27FC236}">
                <a16:creationId xmlns:a16="http://schemas.microsoft.com/office/drawing/2014/main" id="{AE4304F4-2746-4D8B-AE3E-4FE0E62D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51208">
            <a:off x="10122926" y="5574056"/>
            <a:ext cx="1712480" cy="101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>
            <a:extLst>
              <a:ext uri="{FF2B5EF4-FFF2-40B4-BE49-F238E27FC236}">
                <a16:creationId xmlns:a16="http://schemas.microsoft.com/office/drawing/2014/main" id="{07C90BF9-480F-46E5-91DB-5CEBC119E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89872">
            <a:off x="354319" y="309719"/>
            <a:ext cx="1726256" cy="120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Portugal Flag for Sale - Buy online at Royal-Flags">
            <a:extLst>
              <a:ext uri="{FF2B5EF4-FFF2-40B4-BE49-F238E27FC236}">
                <a16:creationId xmlns:a16="http://schemas.microsoft.com/office/drawing/2014/main" id="{377B20C7-4BA6-434B-B5DA-247B18984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7775">
            <a:off x="223012" y="3691666"/>
            <a:ext cx="1796330" cy="125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6">
            <a:extLst>
              <a:ext uri="{FF2B5EF4-FFF2-40B4-BE49-F238E27FC236}">
                <a16:creationId xmlns:a16="http://schemas.microsoft.com/office/drawing/2014/main" id="{AB95DAB5-2D9B-44B9-83CD-B832D8FD7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49831">
            <a:off x="186527" y="5513460"/>
            <a:ext cx="1693800" cy="11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832613B1-BD4B-4F27-9A86-A154A1736378}"/>
              </a:ext>
            </a:extLst>
          </p:cNvPr>
          <p:cNvSpPr txBox="1"/>
          <p:nvPr/>
        </p:nvSpPr>
        <p:spPr>
          <a:xfrm>
            <a:off x="2076634" y="240345"/>
            <a:ext cx="8341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u="sng">
                <a:solidFill>
                  <a:schemeClr val="accent2"/>
                </a:solidFill>
              </a:rPr>
              <a:t>Détecter la nationalité d’une personne avec des pièces d’identité 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FBF02CD1-D61D-49B8-8F92-10E71CEA5285}"/>
              </a:ext>
            </a:extLst>
          </p:cNvPr>
          <p:cNvSpPr txBox="1"/>
          <p:nvPr/>
        </p:nvSpPr>
        <p:spPr>
          <a:xfrm>
            <a:off x="2456285" y="2155265"/>
            <a:ext cx="7578988" cy="29546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2400"/>
              <a:t>1- Jeu de donnée et Identification de similarité</a:t>
            </a:r>
          </a:p>
          <a:p>
            <a:endParaRPr lang="fr-FR" sz="2400">
              <a:cs typeface="Calibri"/>
            </a:endParaRPr>
          </a:p>
          <a:p>
            <a:r>
              <a:rPr lang="fr-FR" sz="2400"/>
              <a:t>2- </a:t>
            </a:r>
            <a:r>
              <a:rPr lang="fr-FR" sz="2400">
                <a:ea typeface="+mn-lt"/>
                <a:cs typeface="+mn-lt"/>
              </a:rPr>
              <a:t>Reconnaissance de la nationalité sur les passeports/Visas</a:t>
            </a:r>
          </a:p>
          <a:p>
            <a:endParaRPr lang="fr-FR" sz="2400"/>
          </a:p>
          <a:p>
            <a:r>
              <a:rPr lang="fr-FR" sz="2400"/>
              <a:t>3- </a:t>
            </a:r>
            <a:r>
              <a:rPr lang="fr-FR" sz="2400">
                <a:ea typeface="+mn-lt"/>
                <a:cs typeface="+mn-lt"/>
              </a:rPr>
              <a:t>Reconnaissance de la nationalité sur les cartes d’identité</a:t>
            </a:r>
          </a:p>
          <a:p>
            <a:endParaRPr lang="fr-FR" sz="2400"/>
          </a:p>
          <a:p>
            <a:endParaRPr lang="fr-FR" sz="2400">
              <a:cs typeface="Calibri"/>
            </a:endParaRPr>
          </a:p>
          <a:p>
            <a:endParaRPr lang="fr-FR"/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77960C0C-546E-4284-B82D-53CC2078C7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85506" y="5962931"/>
            <a:ext cx="2748802" cy="80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99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Confetti">
          <a:fgClr>
            <a:schemeClr val="accent4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">
            <a:extLst>
              <a:ext uri="{FF2B5EF4-FFF2-40B4-BE49-F238E27FC236}">
                <a16:creationId xmlns:a16="http://schemas.microsoft.com/office/drawing/2014/main" id="{41BBB4E5-C96E-49E5-81C7-3AC5814C755A}"/>
              </a:ext>
            </a:extLst>
          </p:cNvPr>
          <p:cNvSpPr>
            <a:spLocks noGrp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6600" b="1" dirty="0">
                <a:cs typeface="Calibri Light"/>
              </a:rPr>
              <a:t>Conclusion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ECC9529D-1414-409A-9A9E-BC8BB71D7C3D}"/>
              </a:ext>
            </a:extLst>
          </p:cNvPr>
          <p:cNvSpPr>
            <a:spLocks noGrp="1"/>
          </p:cNvSpPr>
          <p:nvPr/>
        </p:nvSpPr>
        <p:spPr>
          <a:xfrm>
            <a:off x="782636" y="2016125"/>
            <a:ext cx="10515600" cy="3738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6600" b="1" dirty="0">
                <a:cs typeface="Calibri Light"/>
              </a:rPr>
              <a:t>- </a:t>
            </a:r>
            <a:r>
              <a:rPr lang="fr-FR" sz="6600" b="1" dirty="0" err="1">
                <a:cs typeface="Calibri Light"/>
              </a:rPr>
              <a:t>PassportEye</a:t>
            </a:r>
          </a:p>
          <a:p>
            <a:pPr algn="ctr"/>
            <a:r>
              <a:rPr lang="fr-FR" sz="6600" b="1" dirty="0">
                <a:cs typeface="Calibri Light"/>
              </a:rPr>
              <a:t>- OTSU</a:t>
            </a:r>
          </a:p>
          <a:p>
            <a:pPr algn="ctr"/>
            <a:r>
              <a:rPr lang="fr-FR" sz="6600" b="1">
                <a:cs typeface="Calibri Light"/>
              </a:rPr>
              <a:t>- HAAR</a:t>
            </a:r>
          </a:p>
        </p:txBody>
      </p:sp>
      <p:pic>
        <p:nvPicPr>
          <p:cNvPr id="2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6BBA6E0B-9604-4DF2-ADEC-619515A42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56" y="278280"/>
            <a:ext cx="2748802" cy="80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04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Confetti">
          <a:fgClr>
            <a:schemeClr val="accent4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CD2D3074-B9EF-4BCE-AFFE-4C42A716D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88" y="213739"/>
            <a:ext cx="3648075" cy="124777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096E09F-2A02-4141-9602-5C4F61D82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50" y="1530444"/>
            <a:ext cx="1933437" cy="1205723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E84AB1DE-3646-4BD6-9CDF-280CDF36B2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81" y="3293929"/>
            <a:ext cx="1944685" cy="1339181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A2A61D55-3442-420C-962D-D37C19AE81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02" y="5190873"/>
            <a:ext cx="1944685" cy="1355919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285265A5-9370-44C4-9A77-1BE21C2871BB}"/>
              </a:ext>
            </a:extLst>
          </p:cNvPr>
          <p:cNvSpPr txBox="1"/>
          <p:nvPr/>
        </p:nvSpPr>
        <p:spPr>
          <a:xfrm>
            <a:off x="3093096" y="5327524"/>
            <a:ext cx="2175620" cy="9541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400" b="1">
                <a:solidFill>
                  <a:schemeClr val="accent5">
                    <a:lumMod val="75000"/>
                  </a:schemeClr>
                </a:solidFill>
              </a:rPr>
              <a:t>VISA</a:t>
            </a:r>
          </a:p>
          <a:p>
            <a:r>
              <a:rPr lang="fr-FR" sz="1400"/>
              <a:t>7 Chinois       6 Anglais</a:t>
            </a:r>
          </a:p>
          <a:p>
            <a:r>
              <a:rPr lang="fr-FR" sz="1400"/>
              <a:t>8 Français     4 Allemands</a:t>
            </a:r>
          </a:p>
          <a:p>
            <a:r>
              <a:rPr lang="fr-FR" sz="1400"/>
              <a:t>2 Russes       8 Américains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F1ECEF9-7F8B-46A9-A94D-1071F9127A97}"/>
              </a:ext>
            </a:extLst>
          </p:cNvPr>
          <p:cNvSpPr txBox="1"/>
          <p:nvPr/>
        </p:nvSpPr>
        <p:spPr>
          <a:xfrm>
            <a:off x="3091881" y="1566616"/>
            <a:ext cx="1943676" cy="116955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400" b="1">
                <a:solidFill>
                  <a:schemeClr val="accent5">
                    <a:lumMod val="75000"/>
                  </a:schemeClr>
                </a:solidFill>
              </a:rPr>
              <a:t>Cartes d’identité</a:t>
            </a:r>
          </a:p>
          <a:p>
            <a:r>
              <a:rPr lang="fr-FR" sz="1400"/>
              <a:t>4 Belges      4 Anglais</a:t>
            </a:r>
          </a:p>
          <a:p>
            <a:r>
              <a:rPr lang="fr-FR" sz="1400"/>
              <a:t>4 Français   4 Allemands</a:t>
            </a:r>
          </a:p>
          <a:p>
            <a:r>
              <a:rPr lang="fr-FR" sz="1400"/>
              <a:t>4 Italiens     4 Polonais</a:t>
            </a:r>
          </a:p>
          <a:p>
            <a:r>
              <a:rPr lang="fr-FR" sz="1400"/>
              <a:t>4 Portugais 4 Espagnols</a:t>
            </a:r>
            <a:endParaRPr lang="fr-FR" sz="200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82DE7C0-8FD1-4790-AB8A-6A8971218340}"/>
              </a:ext>
            </a:extLst>
          </p:cNvPr>
          <p:cNvSpPr txBox="1"/>
          <p:nvPr/>
        </p:nvSpPr>
        <p:spPr>
          <a:xfrm>
            <a:off x="3093096" y="3428984"/>
            <a:ext cx="1941246" cy="116955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400" b="1">
                <a:solidFill>
                  <a:schemeClr val="accent5">
                    <a:lumMod val="75000"/>
                  </a:schemeClr>
                </a:solidFill>
              </a:rPr>
              <a:t>Passeport</a:t>
            </a:r>
          </a:p>
          <a:p>
            <a:r>
              <a:rPr lang="fr-FR" sz="1400"/>
              <a:t>4 Belges      4 Anglais</a:t>
            </a:r>
          </a:p>
          <a:p>
            <a:r>
              <a:rPr lang="fr-FR" sz="1400"/>
              <a:t>4 Français   4 Allemands</a:t>
            </a:r>
          </a:p>
          <a:p>
            <a:r>
              <a:rPr lang="fr-FR" sz="1400"/>
              <a:t>4 Italiens     4 Polonais</a:t>
            </a:r>
          </a:p>
          <a:p>
            <a:r>
              <a:rPr lang="fr-FR" sz="1400"/>
              <a:t>4 Portugais 4 Espagnols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07C4D9DC-A00A-41F0-8C62-11CD0C456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830" y="19963"/>
            <a:ext cx="861314" cy="56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3FBEA1D7-26EC-4CA7-B3C5-D0D385E7B7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280" y="762679"/>
            <a:ext cx="1809524" cy="1266667"/>
          </a:xfrm>
          <a:prstGeom prst="rect">
            <a:avLst/>
          </a:prstGeom>
        </p:spPr>
      </p:pic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92AC7E78-316A-4980-8269-85748FF3D1B7}"/>
              </a:ext>
            </a:extLst>
          </p:cNvPr>
          <p:cNvCxnSpPr/>
          <p:nvPr/>
        </p:nvCxnSpPr>
        <p:spPr>
          <a:xfrm>
            <a:off x="5708071" y="22760"/>
            <a:ext cx="1" cy="6828311"/>
          </a:xfrm>
          <a:prstGeom prst="straightConnector1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E8355591-CA32-45A5-8063-47B8CDFCC3CF}"/>
              </a:ext>
            </a:extLst>
          </p:cNvPr>
          <p:cNvSpPr txBox="1"/>
          <p:nvPr/>
        </p:nvSpPr>
        <p:spPr>
          <a:xfrm>
            <a:off x="10084170" y="393347"/>
            <a:ext cx="1077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Taille réel</a:t>
            </a:r>
          </a:p>
        </p:txBody>
      </p:sp>
      <p:pic>
        <p:nvPicPr>
          <p:cNvPr id="4" name="Image 3" descr="Une image contenant texte, journal, reçu&#10;&#10;Description générée automatiquement">
            <a:extLst>
              <a:ext uri="{FF2B5EF4-FFF2-40B4-BE49-F238E27FC236}">
                <a16:creationId xmlns:a16="http://schemas.microsoft.com/office/drawing/2014/main" id="{E8D88504-EDED-4F26-BE81-3FA2AB811A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65" y="762679"/>
            <a:ext cx="2484000" cy="1683529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401E1CB3-4E58-4E61-A220-C8F25036F041}"/>
              </a:ext>
            </a:extLst>
          </p:cNvPr>
          <p:cNvSpPr txBox="1"/>
          <p:nvPr/>
        </p:nvSpPr>
        <p:spPr>
          <a:xfrm>
            <a:off x="6597304" y="393347"/>
            <a:ext cx="1040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Taille 1/2</a:t>
            </a: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281029B3-BAFB-4BF0-AC6C-5A07B92348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420" y="4208938"/>
            <a:ext cx="2720846" cy="1530476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A8E0FE82-7250-4E8E-98D0-7BFCB8E168AA}"/>
              </a:ext>
            </a:extLst>
          </p:cNvPr>
          <p:cNvSpPr txBox="1"/>
          <p:nvPr/>
        </p:nvSpPr>
        <p:spPr>
          <a:xfrm>
            <a:off x="10084170" y="3644427"/>
            <a:ext cx="1410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Vu du dessus</a:t>
            </a:r>
          </a:p>
        </p:txBody>
      </p:sp>
      <p:pic>
        <p:nvPicPr>
          <p:cNvPr id="8" name="Image 7" descr="Une image contenant texte, carte de visite&#10;&#10;Description générée automatiquement">
            <a:extLst>
              <a:ext uri="{FF2B5EF4-FFF2-40B4-BE49-F238E27FC236}">
                <a16:creationId xmlns:a16="http://schemas.microsoft.com/office/drawing/2014/main" id="{1323AEEC-A0F6-4CAC-AD94-D62442D060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835" y="4274100"/>
            <a:ext cx="2720848" cy="1530477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2ED1E6BE-B4C3-4AC8-8CCA-9A8D23350934}"/>
              </a:ext>
            </a:extLst>
          </p:cNvPr>
          <p:cNvSpPr txBox="1"/>
          <p:nvPr/>
        </p:nvSpPr>
        <p:spPr>
          <a:xfrm>
            <a:off x="6709200" y="3594187"/>
            <a:ext cx="1622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2 cartes en une</a:t>
            </a:r>
          </a:p>
        </p:txBody>
      </p:sp>
    </p:spTree>
    <p:extLst>
      <p:ext uri="{BB962C8B-B14F-4D97-AF65-F5344CB8AC3E}">
        <p14:creationId xmlns:p14="http://schemas.microsoft.com/office/powerpoint/2010/main" val="2244266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Confetti">
          <a:fgClr>
            <a:schemeClr val="accent4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exte, journal, reçu&#10;&#10;Description générée automatiquement">
            <a:extLst>
              <a:ext uri="{FF2B5EF4-FFF2-40B4-BE49-F238E27FC236}">
                <a16:creationId xmlns:a16="http://schemas.microsoft.com/office/drawing/2014/main" id="{E7770DB4-A959-44BD-8493-3EA038E06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94" y="239836"/>
            <a:ext cx="4000500" cy="2543175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8E7E33C6-341B-4C96-92FC-13297E96F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572" y="2983526"/>
            <a:ext cx="4045160" cy="2248614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6E350A82-2216-42B2-97B0-F3306330C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519" y="622988"/>
            <a:ext cx="4480105" cy="2345396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F052D484-CDF0-4A27-B7AA-D607C36326D8}"/>
              </a:ext>
            </a:extLst>
          </p:cNvPr>
          <p:cNvSpPr txBox="1"/>
          <p:nvPr/>
        </p:nvSpPr>
        <p:spPr>
          <a:xfrm>
            <a:off x="6170975" y="166147"/>
            <a:ext cx="4976430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2000" b="1">
                <a:solidFill>
                  <a:schemeClr val="accent5">
                    <a:lumMod val="75000"/>
                  </a:schemeClr>
                </a:solidFill>
              </a:rPr>
              <a:t>Dossier d’information sur les papiers officiels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DCCE8B7-A5DE-4BE7-9D01-A717165B2CE3}"/>
              </a:ext>
            </a:extLst>
          </p:cNvPr>
          <p:cNvSpPr txBox="1"/>
          <p:nvPr/>
        </p:nvSpPr>
        <p:spPr>
          <a:xfrm>
            <a:off x="6371454" y="5291578"/>
            <a:ext cx="4573325" cy="13234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fr-FR" sz="2000"/>
              <a:t>Cartes d’identité /  Passeport / VISA</a:t>
            </a:r>
          </a:p>
          <a:p>
            <a:pPr marL="342900" indent="-342900">
              <a:buFontTx/>
              <a:buChar char="-"/>
            </a:pPr>
            <a:r>
              <a:rPr lang="fr-FR" sz="2000"/>
              <a:t>Nationalité </a:t>
            </a:r>
          </a:p>
          <a:p>
            <a:pPr marL="342900" indent="-342900">
              <a:buFontTx/>
              <a:buChar char="-"/>
            </a:pPr>
            <a:r>
              <a:rPr lang="fr-FR" sz="2000"/>
              <a:t>Formes / Figures </a:t>
            </a:r>
          </a:p>
          <a:p>
            <a:pPr marL="342900" indent="-342900">
              <a:buFontTx/>
              <a:buChar char="-"/>
            </a:pPr>
            <a:r>
              <a:rPr lang="fr-FR" sz="2000"/>
              <a:t>Textes</a:t>
            </a:r>
          </a:p>
        </p:txBody>
      </p:sp>
      <p:cxnSp>
        <p:nvCxnSpPr>
          <p:cNvPr id="2" name="Connecteur droit avec flèche 1">
            <a:extLst>
              <a:ext uri="{FF2B5EF4-FFF2-40B4-BE49-F238E27FC236}">
                <a16:creationId xmlns:a16="http://schemas.microsoft.com/office/drawing/2014/main" id="{ED2A099B-697A-42FC-9EE6-2BB69D7510A3}"/>
              </a:ext>
            </a:extLst>
          </p:cNvPr>
          <p:cNvCxnSpPr/>
          <p:nvPr/>
        </p:nvCxnSpPr>
        <p:spPr>
          <a:xfrm>
            <a:off x="5708071" y="22760"/>
            <a:ext cx="1" cy="6828311"/>
          </a:xfrm>
          <a:prstGeom prst="straightConnector1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B9EB2A82-FFD1-41C7-9023-83E3FE99B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94" y="295180"/>
            <a:ext cx="2580448" cy="16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FD4E0435-B6F4-4868-8EC7-840BEA63A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742" y="1237692"/>
            <a:ext cx="1145029" cy="37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 descr="Une image contenant carte&#10;&#10;Description générée automatiquement">
            <a:extLst>
              <a:ext uri="{FF2B5EF4-FFF2-40B4-BE49-F238E27FC236}">
                <a16:creationId xmlns:a16="http://schemas.microsoft.com/office/drawing/2014/main" id="{A74AFC6A-BFF6-4384-ACC7-7F4C9779E7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63" y="2979442"/>
            <a:ext cx="4671226" cy="3069181"/>
          </a:xfrm>
          <a:prstGeom prst="rect">
            <a:avLst/>
          </a:prstGeom>
        </p:spPr>
      </p:pic>
      <p:pic>
        <p:nvPicPr>
          <p:cNvPr id="37" name="Picture 2">
            <a:extLst>
              <a:ext uri="{FF2B5EF4-FFF2-40B4-BE49-F238E27FC236}">
                <a16:creationId xmlns:a16="http://schemas.microsoft.com/office/drawing/2014/main" id="{1AC6D988-6DDA-4B2C-A284-F09F2BD3A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59" y="5620308"/>
            <a:ext cx="4621829" cy="29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EB2C1EF2-7D38-47B9-960E-9FF17BD94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255" y="4352107"/>
            <a:ext cx="1167319" cy="124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001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  <a:p>
            <a:pPr algn="ctr"/>
            <a:endParaRPr lang="en-US">
              <a:cs typeface="Calibri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4">
            <a:extLst>
              <a:ext uri="{FF2B5EF4-FFF2-40B4-BE49-F238E27FC236}">
                <a16:creationId xmlns:a16="http://schemas.microsoft.com/office/drawing/2014/main" id="{DB46FA31-CFF6-4E68-96C9-299A9EAA4B5D}"/>
              </a:ext>
            </a:extLst>
          </p:cNvPr>
          <p:cNvSpPr txBox="1">
            <a:spLocks/>
          </p:cNvSpPr>
          <p:nvPr/>
        </p:nvSpPr>
        <p:spPr>
          <a:xfrm>
            <a:off x="27775" y="-345763"/>
            <a:ext cx="3877056" cy="14678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br>
              <a:rPr lang="en-US">
                <a:cs typeface="Calibri Light"/>
              </a:rPr>
            </a:br>
            <a:br>
              <a:rPr lang="en-US" sz="5400">
                <a:cs typeface="Calibri Light"/>
              </a:rPr>
            </a:br>
            <a:br>
              <a:rPr lang="en-US" sz="5400">
                <a:cs typeface="Calibri Light"/>
              </a:rPr>
            </a:br>
            <a:r>
              <a:rPr lang="en-US" sz="5400" b="1">
                <a:cs typeface="Calibri Light"/>
              </a:rPr>
              <a:t>  </a:t>
            </a:r>
            <a:endParaRPr lang="fr-FR" sz="5400">
              <a:ea typeface="+mj-lt"/>
              <a:cs typeface="+mj-lt"/>
            </a:endParaRPr>
          </a:p>
          <a:p>
            <a:pPr>
              <a:spcAft>
                <a:spcPts val="600"/>
              </a:spcAft>
            </a:pPr>
            <a:endParaRPr lang="en-US" sz="2200">
              <a:cs typeface="Calibri Light" panose="020F0302020204030204"/>
            </a:endParaRPr>
          </a:p>
        </p:txBody>
      </p:sp>
      <p:sp>
        <p:nvSpPr>
          <p:cNvPr id="6" name="ZoneTexte 1">
            <a:extLst>
              <a:ext uri="{FF2B5EF4-FFF2-40B4-BE49-F238E27FC236}">
                <a16:creationId xmlns:a16="http://schemas.microsoft.com/office/drawing/2014/main" id="{03A1763F-2CEB-430B-AF35-138B4EB11A07}"/>
              </a:ext>
            </a:extLst>
          </p:cNvPr>
          <p:cNvSpPr txBox="1"/>
          <p:nvPr/>
        </p:nvSpPr>
        <p:spPr>
          <a:xfrm>
            <a:off x="250845" y="145380"/>
            <a:ext cx="5285478" cy="107721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b="1">
                <a:solidFill>
                  <a:schemeClr val="tx1"/>
                </a:solidFill>
                <a:latin typeface="+mj-lt"/>
                <a:ea typeface="+mj-ea"/>
                <a:cs typeface="Calibri Light"/>
              </a:rPr>
              <a:t>Reconnaissance de la nationalité par le texte brut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6E41092-B590-4E4E-A685-CD8542A76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11" y="4084999"/>
            <a:ext cx="9256945" cy="200008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1C05DB0-BEC6-4155-B8CF-60D66789C4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62" t="18286" r="5232" b="7112"/>
          <a:stretch/>
        </p:blipFill>
        <p:spPr>
          <a:xfrm>
            <a:off x="7368041" y="1527903"/>
            <a:ext cx="3637936" cy="84557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9FEA779-8CFB-4E9F-9201-B1F2FF2FEF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1" r="13564" b="42139"/>
          <a:stretch/>
        </p:blipFill>
        <p:spPr>
          <a:xfrm>
            <a:off x="9625558" y="3913239"/>
            <a:ext cx="2566441" cy="29447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0" name="ZoneTexte 5">
            <a:extLst>
              <a:ext uri="{FF2B5EF4-FFF2-40B4-BE49-F238E27FC236}">
                <a16:creationId xmlns:a16="http://schemas.microsoft.com/office/drawing/2014/main" id="{026E8F77-EA25-4743-9A49-EF851C21B3AC}"/>
              </a:ext>
            </a:extLst>
          </p:cNvPr>
          <p:cNvSpPr txBox="1"/>
          <p:nvPr/>
        </p:nvSpPr>
        <p:spPr>
          <a:xfrm>
            <a:off x="429651" y="1759122"/>
            <a:ext cx="3936060" cy="163121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b="1">
                <a:ea typeface="+mn-lt"/>
                <a:cs typeface="+mn-lt"/>
              </a:rPr>
              <a:t>Card 0.0.1</a:t>
            </a:r>
          </a:p>
          <a:p>
            <a:r>
              <a:rPr lang="fr-FR" sz="2000" b="1">
                <a:ea typeface="+mn-lt"/>
                <a:cs typeface="+mn-lt"/>
              </a:rPr>
              <a:t>Id-</a:t>
            </a:r>
            <a:r>
              <a:rPr lang="fr-FR" sz="2000" b="1" err="1">
                <a:ea typeface="+mn-lt"/>
                <a:cs typeface="+mn-lt"/>
              </a:rPr>
              <a:t>card</a:t>
            </a:r>
            <a:r>
              <a:rPr lang="fr-FR" sz="2000" b="1">
                <a:ea typeface="+mn-lt"/>
                <a:cs typeface="+mn-lt"/>
              </a:rPr>
              <a:t>-</a:t>
            </a:r>
            <a:r>
              <a:rPr lang="fr-FR" sz="2000" b="1" err="1">
                <a:ea typeface="+mn-lt"/>
                <a:cs typeface="+mn-lt"/>
              </a:rPr>
              <a:t>extractor</a:t>
            </a:r>
            <a:r>
              <a:rPr lang="fr-FR" sz="2000" b="1">
                <a:ea typeface="+mn-lt"/>
                <a:cs typeface="+mn-lt"/>
              </a:rPr>
              <a:t> 1.2.1</a:t>
            </a:r>
          </a:p>
          <a:p>
            <a:endParaRPr lang="fr-FR" sz="2000" b="1">
              <a:ea typeface="+mn-lt"/>
              <a:cs typeface="+mn-lt"/>
            </a:endParaRPr>
          </a:p>
          <a:p>
            <a:r>
              <a:rPr lang="fr-FR" sz="2000" b="1" err="1">
                <a:ea typeface="+mn-lt"/>
                <a:cs typeface="+mn-lt"/>
              </a:rPr>
              <a:t>Pytesseract</a:t>
            </a:r>
            <a:r>
              <a:rPr lang="fr-FR" sz="2000" b="1">
                <a:ea typeface="+mn-lt"/>
                <a:cs typeface="+mn-lt"/>
              </a:rPr>
              <a:t> 0.3.7</a:t>
            </a:r>
          </a:p>
          <a:p>
            <a:r>
              <a:rPr lang="fr-FR" sz="2000" b="1" err="1">
                <a:ea typeface="+mn-lt"/>
                <a:cs typeface="+mn-lt"/>
              </a:rPr>
              <a:t>PassportEye</a:t>
            </a:r>
            <a:r>
              <a:rPr lang="fr-FR" sz="2000" b="1">
                <a:ea typeface="+mn-lt"/>
                <a:cs typeface="+mn-lt"/>
              </a:rPr>
              <a:t> 2.1.0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B959B6BA-703C-454B-BF2E-5F55724B0CF4}"/>
              </a:ext>
            </a:extLst>
          </p:cNvPr>
          <p:cNvSpPr/>
          <p:nvPr/>
        </p:nvSpPr>
        <p:spPr>
          <a:xfrm>
            <a:off x="7702813" y="1779681"/>
            <a:ext cx="431924" cy="252279"/>
          </a:xfrm>
          <a:prstGeom prst="ellipse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158702E-2685-4BD6-A38F-502A60101BFF}"/>
              </a:ext>
            </a:extLst>
          </p:cNvPr>
          <p:cNvSpPr/>
          <p:nvPr/>
        </p:nvSpPr>
        <p:spPr>
          <a:xfrm>
            <a:off x="8248458" y="1993030"/>
            <a:ext cx="431924" cy="252279"/>
          </a:xfrm>
          <a:prstGeom prst="ellipse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50A1FA2-5CB3-4DB1-AFC6-4CF1023A0F73}"/>
              </a:ext>
            </a:extLst>
          </p:cNvPr>
          <p:cNvSpPr/>
          <p:nvPr/>
        </p:nvSpPr>
        <p:spPr>
          <a:xfrm>
            <a:off x="8649648" y="1780455"/>
            <a:ext cx="431924" cy="252279"/>
          </a:xfrm>
          <a:prstGeom prst="ellipse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593AD618-886C-4B31-81A3-5DF0C8698E53}"/>
              </a:ext>
            </a:extLst>
          </p:cNvPr>
          <p:cNvCxnSpPr>
            <a:stCxn id="27" idx="0"/>
            <a:endCxn id="21" idx="4"/>
          </p:cNvCxnSpPr>
          <p:nvPr/>
        </p:nvCxnSpPr>
        <p:spPr>
          <a:xfrm flipV="1">
            <a:off x="8464420" y="2245309"/>
            <a:ext cx="0" cy="75772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0">
            <a:extLst>
              <a:ext uri="{FF2B5EF4-FFF2-40B4-BE49-F238E27FC236}">
                <a16:creationId xmlns:a16="http://schemas.microsoft.com/office/drawing/2014/main" id="{55AFE02C-0080-4948-A8B2-F827A00EEC03}"/>
              </a:ext>
            </a:extLst>
          </p:cNvPr>
          <p:cNvSpPr txBox="1"/>
          <p:nvPr/>
        </p:nvSpPr>
        <p:spPr>
          <a:xfrm>
            <a:off x="8350699" y="722130"/>
            <a:ext cx="147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>
                <a:solidFill>
                  <a:schemeClr val="bg1"/>
                </a:solidFill>
              </a:rPr>
              <a:t>Nom</a:t>
            </a:r>
          </a:p>
        </p:txBody>
      </p:sp>
      <p:sp>
        <p:nvSpPr>
          <p:cNvPr id="19" name="ZoneTexte 11">
            <a:extLst>
              <a:ext uri="{FF2B5EF4-FFF2-40B4-BE49-F238E27FC236}">
                <a16:creationId xmlns:a16="http://schemas.microsoft.com/office/drawing/2014/main" id="{EECA27EA-B9FF-41E2-8D09-E72927276549}"/>
              </a:ext>
            </a:extLst>
          </p:cNvPr>
          <p:cNvSpPr txBox="1"/>
          <p:nvPr/>
        </p:nvSpPr>
        <p:spPr>
          <a:xfrm>
            <a:off x="7183743" y="704306"/>
            <a:ext cx="147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>
                <a:solidFill>
                  <a:schemeClr val="bg1"/>
                </a:solidFill>
              </a:rPr>
              <a:t>Pays</a:t>
            </a:r>
          </a:p>
        </p:txBody>
      </p:sp>
      <p:sp>
        <p:nvSpPr>
          <p:cNvPr id="20" name="ZoneTexte 12">
            <a:extLst>
              <a:ext uri="{FF2B5EF4-FFF2-40B4-BE49-F238E27FC236}">
                <a16:creationId xmlns:a16="http://schemas.microsoft.com/office/drawing/2014/main" id="{0FA7DA06-8C0A-4319-8EAB-5B5A82DAC663}"/>
              </a:ext>
            </a:extLst>
          </p:cNvPr>
          <p:cNvSpPr txBox="1"/>
          <p:nvPr/>
        </p:nvSpPr>
        <p:spPr>
          <a:xfrm>
            <a:off x="7488420" y="3003036"/>
            <a:ext cx="195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>
                <a:solidFill>
                  <a:schemeClr val="bg1"/>
                </a:solidFill>
              </a:rPr>
              <a:t>Pays de naissance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A4933EB9-8420-4251-A8F8-B1B93A695CF9}"/>
              </a:ext>
            </a:extLst>
          </p:cNvPr>
          <p:cNvCxnSpPr>
            <a:stCxn id="25" idx="2"/>
            <a:endCxn id="24" idx="0"/>
          </p:cNvCxnSpPr>
          <p:nvPr/>
        </p:nvCxnSpPr>
        <p:spPr>
          <a:xfrm flipH="1">
            <a:off x="8865610" y="1091462"/>
            <a:ext cx="220121" cy="68899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CA97D2D4-F281-4311-95B6-ED4B49A18DC2}"/>
              </a:ext>
            </a:extLst>
          </p:cNvPr>
          <p:cNvCxnSpPr>
            <a:stCxn id="26" idx="2"/>
            <a:endCxn id="3" idx="0"/>
          </p:cNvCxnSpPr>
          <p:nvPr/>
        </p:nvCxnSpPr>
        <p:spPr>
          <a:xfrm>
            <a:off x="7918775" y="1073638"/>
            <a:ext cx="0" cy="70604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lipse 22">
            <a:extLst>
              <a:ext uri="{FF2B5EF4-FFF2-40B4-BE49-F238E27FC236}">
                <a16:creationId xmlns:a16="http://schemas.microsoft.com/office/drawing/2014/main" id="{52E787F5-3CF2-40CD-A39F-0864BCD30120}"/>
              </a:ext>
            </a:extLst>
          </p:cNvPr>
          <p:cNvSpPr/>
          <p:nvPr/>
        </p:nvSpPr>
        <p:spPr>
          <a:xfrm>
            <a:off x="8924678" y="1993029"/>
            <a:ext cx="313787" cy="223867"/>
          </a:xfrm>
          <a:prstGeom prst="ellipse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F8E1E62E-5E16-42A2-92FA-05A9E2E60D30}"/>
              </a:ext>
            </a:extLst>
          </p:cNvPr>
          <p:cNvCxnSpPr>
            <a:stCxn id="45" idx="0"/>
            <a:endCxn id="40" idx="4"/>
          </p:cNvCxnSpPr>
          <p:nvPr/>
        </p:nvCxnSpPr>
        <p:spPr>
          <a:xfrm flipH="1" flipV="1">
            <a:off x="9081572" y="2216896"/>
            <a:ext cx="950240" cy="35211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17">
            <a:extLst>
              <a:ext uri="{FF2B5EF4-FFF2-40B4-BE49-F238E27FC236}">
                <a16:creationId xmlns:a16="http://schemas.microsoft.com/office/drawing/2014/main" id="{8FD2A5FF-7622-4AF4-B78F-466A745F2A25}"/>
              </a:ext>
            </a:extLst>
          </p:cNvPr>
          <p:cNvSpPr txBox="1"/>
          <p:nvPr/>
        </p:nvSpPr>
        <p:spPr>
          <a:xfrm>
            <a:off x="9296780" y="2569015"/>
            <a:ext cx="147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>
                <a:solidFill>
                  <a:schemeClr val="bg1"/>
                </a:solidFill>
              </a:rPr>
              <a:t>Sexe</a:t>
            </a:r>
          </a:p>
        </p:txBody>
      </p:sp>
      <p:sp>
        <p:nvSpPr>
          <p:cNvPr id="26" name="Flèche droite 50">
            <a:extLst>
              <a:ext uri="{FF2B5EF4-FFF2-40B4-BE49-F238E27FC236}">
                <a16:creationId xmlns:a16="http://schemas.microsoft.com/office/drawing/2014/main" id="{E9B9CC50-27D1-4A85-92E2-E568B5801F38}"/>
              </a:ext>
            </a:extLst>
          </p:cNvPr>
          <p:cNvSpPr/>
          <p:nvPr/>
        </p:nvSpPr>
        <p:spPr>
          <a:xfrm rot="20936062">
            <a:off x="5011756" y="1991503"/>
            <a:ext cx="1563329" cy="450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63968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  <a:p>
            <a:pPr algn="ctr"/>
            <a:endParaRPr lang="en-US">
              <a:cs typeface="Calibri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4">
            <a:extLst>
              <a:ext uri="{FF2B5EF4-FFF2-40B4-BE49-F238E27FC236}">
                <a16:creationId xmlns:a16="http://schemas.microsoft.com/office/drawing/2014/main" id="{DB46FA31-CFF6-4E68-96C9-299A9EAA4B5D}"/>
              </a:ext>
            </a:extLst>
          </p:cNvPr>
          <p:cNvSpPr txBox="1">
            <a:spLocks/>
          </p:cNvSpPr>
          <p:nvPr/>
        </p:nvSpPr>
        <p:spPr>
          <a:xfrm>
            <a:off x="27775" y="-345763"/>
            <a:ext cx="3877056" cy="14678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br>
              <a:rPr lang="en-US">
                <a:cs typeface="Calibri Light"/>
              </a:rPr>
            </a:br>
            <a:br>
              <a:rPr lang="en-US" sz="5400">
                <a:cs typeface="Calibri Light"/>
              </a:rPr>
            </a:br>
            <a:br>
              <a:rPr lang="en-US" sz="5400">
                <a:cs typeface="Calibri Light"/>
              </a:rPr>
            </a:br>
            <a:r>
              <a:rPr lang="en-US" sz="5400" b="1">
                <a:cs typeface="Calibri Light"/>
              </a:rPr>
              <a:t>  </a:t>
            </a:r>
            <a:endParaRPr lang="fr-FR" sz="5400">
              <a:ea typeface="+mj-lt"/>
              <a:cs typeface="+mj-lt"/>
            </a:endParaRPr>
          </a:p>
          <a:p>
            <a:pPr>
              <a:spcAft>
                <a:spcPts val="600"/>
              </a:spcAft>
            </a:pPr>
            <a:endParaRPr lang="en-US" sz="2200">
              <a:cs typeface="Calibri Light" panose="020F03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E89311-7A64-4B3D-BB65-BFB601A12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  <a:p>
            <a:pPr algn="ctr"/>
            <a:endParaRPr lang="en-US">
              <a:cs typeface="Calibri"/>
            </a:endParaRPr>
          </a:p>
        </p:txBody>
      </p:sp>
      <p:sp>
        <p:nvSpPr>
          <p:cNvPr id="7" name="Freeform: Shape 14">
            <a:extLst>
              <a:ext uri="{FF2B5EF4-FFF2-40B4-BE49-F238E27FC236}">
                <a16:creationId xmlns:a16="http://schemas.microsoft.com/office/drawing/2014/main" id="{6BED0358-BB24-4552-8E76-85FE7929C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16">
            <a:extLst>
              <a:ext uri="{FF2B5EF4-FFF2-40B4-BE49-F238E27FC236}">
                <a16:creationId xmlns:a16="http://schemas.microsoft.com/office/drawing/2014/main" id="{3E3DA214-31A2-4144-A356-E0255270B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re 4">
            <a:extLst>
              <a:ext uri="{FF2B5EF4-FFF2-40B4-BE49-F238E27FC236}">
                <a16:creationId xmlns:a16="http://schemas.microsoft.com/office/drawing/2014/main" id="{552836C6-DBDA-4E48-AC15-144D0B991F00}"/>
              </a:ext>
            </a:extLst>
          </p:cNvPr>
          <p:cNvSpPr txBox="1">
            <a:spLocks/>
          </p:cNvSpPr>
          <p:nvPr/>
        </p:nvSpPr>
        <p:spPr>
          <a:xfrm>
            <a:off x="202400" y="-131450"/>
            <a:ext cx="3877056" cy="14678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br>
              <a:rPr lang="en-US">
                <a:cs typeface="Calibri Light"/>
              </a:rPr>
            </a:br>
            <a:br>
              <a:rPr lang="en-US" sz="5400">
                <a:cs typeface="Calibri Light"/>
              </a:rPr>
            </a:br>
            <a:br>
              <a:rPr lang="en-US" sz="5400">
                <a:cs typeface="Calibri Light"/>
              </a:rPr>
            </a:br>
            <a:r>
              <a:rPr lang="en-US" sz="5400" b="1">
                <a:cs typeface="Calibri Light"/>
              </a:rPr>
              <a:t>  </a:t>
            </a:r>
            <a:endParaRPr lang="fr-FR" sz="5400">
              <a:ea typeface="+mj-lt"/>
              <a:cs typeface="+mj-lt"/>
            </a:endParaRPr>
          </a:p>
          <a:p>
            <a:pPr>
              <a:spcAft>
                <a:spcPts val="600"/>
              </a:spcAft>
            </a:pPr>
            <a:endParaRPr lang="en-US" sz="2200">
              <a:cs typeface="Calibri Light" panose="020F0302020204030204"/>
            </a:endParaRPr>
          </a:p>
        </p:txBody>
      </p:sp>
      <p:sp>
        <p:nvSpPr>
          <p:cNvPr id="10" name="ZoneTexte 5">
            <a:extLst>
              <a:ext uri="{FF2B5EF4-FFF2-40B4-BE49-F238E27FC236}">
                <a16:creationId xmlns:a16="http://schemas.microsoft.com/office/drawing/2014/main" id="{EEAE1F6F-E675-4D5E-A437-1FF2E633FC06}"/>
              </a:ext>
            </a:extLst>
          </p:cNvPr>
          <p:cNvSpPr txBox="1"/>
          <p:nvPr/>
        </p:nvSpPr>
        <p:spPr>
          <a:xfrm>
            <a:off x="7819351" y="4678952"/>
            <a:ext cx="396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b="1"/>
              <a:t>VISA : </a:t>
            </a:r>
            <a:r>
              <a:rPr lang="fr-FR"/>
              <a:t>32% de réussite</a:t>
            </a:r>
          </a:p>
        </p:txBody>
      </p:sp>
      <p:sp>
        <p:nvSpPr>
          <p:cNvPr id="11" name="ZoneTexte 6">
            <a:extLst>
              <a:ext uri="{FF2B5EF4-FFF2-40B4-BE49-F238E27FC236}">
                <a16:creationId xmlns:a16="http://schemas.microsoft.com/office/drawing/2014/main" id="{0862F9C0-9CD7-4DF0-92C8-CBC9A262FCC5}"/>
              </a:ext>
            </a:extLst>
          </p:cNvPr>
          <p:cNvSpPr txBox="1"/>
          <p:nvPr/>
        </p:nvSpPr>
        <p:spPr>
          <a:xfrm>
            <a:off x="7819351" y="5589758"/>
            <a:ext cx="3960000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b="1"/>
              <a:t>Carte d’identité : </a:t>
            </a:r>
            <a:r>
              <a:rPr lang="fr-FR"/>
              <a:t>22% de réussite</a:t>
            </a:r>
          </a:p>
        </p:txBody>
      </p:sp>
      <p:sp>
        <p:nvSpPr>
          <p:cNvPr id="12" name="ZoneTexte 7">
            <a:extLst>
              <a:ext uri="{FF2B5EF4-FFF2-40B4-BE49-F238E27FC236}">
                <a16:creationId xmlns:a16="http://schemas.microsoft.com/office/drawing/2014/main" id="{0E37E8F9-FEE8-45B8-AD59-51C6076FED85}"/>
              </a:ext>
            </a:extLst>
          </p:cNvPr>
          <p:cNvSpPr txBox="1"/>
          <p:nvPr/>
        </p:nvSpPr>
        <p:spPr>
          <a:xfrm>
            <a:off x="250845" y="145380"/>
            <a:ext cx="5285478" cy="107721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b="1">
                <a:solidFill>
                  <a:schemeClr val="tx1"/>
                </a:solidFill>
                <a:latin typeface="+mj-lt"/>
                <a:ea typeface="+mj-ea"/>
                <a:cs typeface="Calibri Light"/>
              </a:rPr>
              <a:t>Reconnaissance de la nationalité par le texte brut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1EEB293-373F-4F2F-AD3B-C4191DE8C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24" y="3783318"/>
            <a:ext cx="6874799" cy="218442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214D1AED-4268-4EBA-B2D1-5C11046D4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298" y="-1579"/>
            <a:ext cx="5471216" cy="2873178"/>
          </a:xfrm>
          <a:prstGeom prst="rect">
            <a:avLst/>
          </a:prstGeom>
        </p:spPr>
      </p:pic>
      <p:sp>
        <p:nvSpPr>
          <p:cNvPr id="18" name="ZoneTexte 10">
            <a:extLst>
              <a:ext uri="{FF2B5EF4-FFF2-40B4-BE49-F238E27FC236}">
                <a16:creationId xmlns:a16="http://schemas.microsoft.com/office/drawing/2014/main" id="{5D13C277-8EE9-4C58-B9B6-A3DECB32BF00}"/>
              </a:ext>
            </a:extLst>
          </p:cNvPr>
          <p:cNvSpPr txBox="1"/>
          <p:nvPr/>
        </p:nvSpPr>
        <p:spPr>
          <a:xfrm>
            <a:off x="550983" y="1534444"/>
            <a:ext cx="3936060" cy="163121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b="1" err="1">
                <a:ea typeface="+mn-lt"/>
                <a:cs typeface="+mn-lt"/>
              </a:rPr>
              <a:t>Card</a:t>
            </a:r>
            <a:r>
              <a:rPr lang="fr-FR" sz="2000" b="1">
                <a:ea typeface="+mn-lt"/>
                <a:cs typeface="+mn-lt"/>
              </a:rPr>
              <a:t> 0.0.1</a:t>
            </a:r>
          </a:p>
          <a:p>
            <a:r>
              <a:rPr lang="fr-FR" sz="2000" b="1">
                <a:ea typeface="+mn-lt"/>
                <a:cs typeface="+mn-lt"/>
              </a:rPr>
              <a:t>Id-</a:t>
            </a:r>
            <a:r>
              <a:rPr lang="fr-FR" sz="2000" b="1" err="1">
                <a:ea typeface="+mn-lt"/>
                <a:cs typeface="+mn-lt"/>
              </a:rPr>
              <a:t>card</a:t>
            </a:r>
            <a:r>
              <a:rPr lang="fr-FR" sz="2000" b="1">
                <a:ea typeface="+mn-lt"/>
                <a:cs typeface="+mn-lt"/>
              </a:rPr>
              <a:t>-</a:t>
            </a:r>
            <a:r>
              <a:rPr lang="fr-FR" sz="2000" b="1" err="1">
                <a:ea typeface="+mn-lt"/>
                <a:cs typeface="+mn-lt"/>
              </a:rPr>
              <a:t>extractor</a:t>
            </a:r>
            <a:r>
              <a:rPr lang="fr-FR" sz="2000" b="1">
                <a:ea typeface="+mn-lt"/>
                <a:cs typeface="+mn-lt"/>
              </a:rPr>
              <a:t> 1.2.1</a:t>
            </a:r>
          </a:p>
          <a:p>
            <a:endParaRPr lang="fr-FR" sz="2000" b="1">
              <a:ea typeface="+mn-lt"/>
              <a:cs typeface="+mn-lt"/>
            </a:endParaRPr>
          </a:p>
          <a:p>
            <a:r>
              <a:rPr lang="fr-FR" sz="2000" b="1" err="1">
                <a:ea typeface="+mn-lt"/>
                <a:cs typeface="+mn-lt"/>
              </a:rPr>
              <a:t>Pytesseract</a:t>
            </a:r>
            <a:r>
              <a:rPr lang="fr-FR" sz="2000" b="1">
                <a:ea typeface="+mn-lt"/>
                <a:cs typeface="+mn-lt"/>
              </a:rPr>
              <a:t> 0.3.7</a:t>
            </a:r>
          </a:p>
          <a:p>
            <a:r>
              <a:rPr lang="fr-FR" sz="2000" b="1" err="1">
                <a:ea typeface="+mn-lt"/>
                <a:cs typeface="+mn-lt"/>
              </a:rPr>
              <a:t>PassportEye</a:t>
            </a:r>
            <a:r>
              <a:rPr lang="fr-FR" sz="2000" b="1">
                <a:ea typeface="+mn-lt"/>
                <a:cs typeface="+mn-lt"/>
              </a:rPr>
              <a:t> 2.1.0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A651022-FA7D-42D0-8566-BB83F90559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86450" y="1619624"/>
            <a:ext cx="449029" cy="50861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49FAB9FC-FE2E-4B29-9998-84A61E16F4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8222" y1="54222" x2="58222" y2="54222"/>
                        <a14:backgroundMark x1="47111" y1="27556" x2="47111" y2="27556"/>
                        <a14:backgroundMark x1="32000" y1="33333" x2="39111" y2="40444"/>
                        <a14:backgroundMark x1="24889" y1="37778" x2="30667" y2="72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85840" y="2370194"/>
            <a:ext cx="850247" cy="850247"/>
          </a:xfrm>
          <a:prstGeom prst="rect">
            <a:avLst/>
          </a:prstGeom>
        </p:spPr>
      </p:pic>
      <p:sp>
        <p:nvSpPr>
          <p:cNvPr id="21" name="ZoneTexte 13">
            <a:extLst>
              <a:ext uri="{FF2B5EF4-FFF2-40B4-BE49-F238E27FC236}">
                <a16:creationId xmlns:a16="http://schemas.microsoft.com/office/drawing/2014/main" id="{E2F5CAF2-0666-4C38-A1B4-86F24FD58DC4}"/>
              </a:ext>
            </a:extLst>
          </p:cNvPr>
          <p:cNvSpPr txBox="1"/>
          <p:nvPr/>
        </p:nvSpPr>
        <p:spPr>
          <a:xfrm>
            <a:off x="7819351" y="3758815"/>
            <a:ext cx="3960000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b="1"/>
              <a:t>Passeport : </a:t>
            </a:r>
            <a:r>
              <a:rPr lang="fr-FR"/>
              <a:t>50% de réussite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AE89311-7A64-4B3D-BB65-BFB601A12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  <a:p>
            <a:pPr algn="ctr"/>
            <a:endParaRPr lang="en-US">
              <a:cs typeface="Calibri"/>
            </a:endParaRPr>
          </a:p>
        </p:txBody>
      </p:sp>
      <p:sp>
        <p:nvSpPr>
          <p:cNvPr id="23" name="Freeform: Shape 14">
            <a:extLst>
              <a:ext uri="{FF2B5EF4-FFF2-40B4-BE49-F238E27FC236}">
                <a16:creationId xmlns:a16="http://schemas.microsoft.com/office/drawing/2014/main" id="{6BED0358-BB24-4552-8E76-85FE7929C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16">
            <a:extLst>
              <a:ext uri="{FF2B5EF4-FFF2-40B4-BE49-F238E27FC236}">
                <a16:creationId xmlns:a16="http://schemas.microsoft.com/office/drawing/2014/main" id="{3E3DA214-31A2-4144-A356-E0255270B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itre 4">
            <a:extLst>
              <a:ext uri="{FF2B5EF4-FFF2-40B4-BE49-F238E27FC236}">
                <a16:creationId xmlns:a16="http://schemas.microsoft.com/office/drawing/2014/main" id="{552836C6-DBDA-4E48-AC15-144D0B991F00}"/>
              </a:ext>
            </a:extLst>
          </p:cNvPr>
          <p:cNvSpPr txBox="1">
            <a:spLocks/>
          </p:cNvSpPr>
          <p:nvPr/>
        </p:nvSpPr>
        <p:spPr>
          <a:xfrm>
            <a:off x="202400" y="-131450"/>
            <a:ext cx="3877056" cy="14678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br>
              <a:rPr lang="en-US">
                <a:cs typeface="Calibri Light"/>
              </a:rPr>
            </a:br>
            <a:br>
              <a:rPr lang="en-US" sz="5400">
                <a:cs typeface="Calibri Light"/>
              </a:rPr>
            </a:br>
            <a:br>
              <a:rPr lang="en-US" sz="5400">
                <a:cs typeface="Calibri Light"/>
              </a:rPr>
            </a:br>
            <a:r>
              <a:rPr lang="en-US" sz="5400" b="1">
                <a:cs typeface="Calibri Light"/>
              </a:rPr>
              <a:t>  </a:t>
            </a:r>
            <a:endParaRPr lang="fr-FR" sz="5400">
              <a:ea typeface="+mj-lt"/>
              <a:cs typeface="+mj-lt"/>
            </a:endParaRPr>
          </a:p>
          <a:p>
            <a:pPr>
              <a:spcAft>
                <a:spcPts val="600"/>
              </a:spcAft>
            </a:pPr>
            <a:endParaRPr lang="en-US" sz="2200">
              <a:cs typeface="Calibri Light" panose="020F0302020204030204"/>
            </a:endParaRPr>
          </a:p>
        </p:txBody>
      </p:sp>
      <p:sp>
        <p:nvSpPr>
          <p:cNvPr id="26" name="ZoneTexte 5">
            <a:extLst>
              <a:ext uri="{FF2B5EF4-FFF2-40B4-BE49-F238E27FC236}">
                <a16:creationId xmlns:a16="http://schemas.microsoft.com/office/drawing/2014/main" id="{EEAE1F6F-E675-4D5E-A437-1FF2E633FC06}"/>
              </a:ext>
            </a:extLst>
          </p:cNvPr>
          <p:cNvSpPr txBox="1"/>
          <p:nvPr/>
        </p:nvSpPr>
        <p:spPr>
          <a:xfrm>
            <a:off x="8046137" y="5586095"/>
            <a:ext cx="2535786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/>
              <a:t>VISA : </a:t>
            </a:r>
            <a:r>
              <a:rPr lang="fr-FR"/>
              <a:t>32% de réussite</a:t>
            </a:r>
          </a:p>
        </p:txBody>
      </p:sp>
      <p:sp>
        <p:nvSpPr>
          <p:cNvPr id="27" name="ZoneTexte 6">
            <a:extLst>
              <a:ext uri="{FF2B5EF4-FFF2-40B4-BE49-F238E27FC236}">
                <a16:creationId xmlns:a16="http://schemas.microsoft.com/office/drawing/2014/main" id="{0862F9C0-9CD7-4DF0-92C8-CBC9A262FCC5}"/>
              </a:ext>
            </a:extLst>
          </p:cNvPr>
          <p:cNvSpPr txBox="1"/>
          <p:nvPr/>
        </p:nvSpPr>
        <p:spPr>
          <a:xfrm>
            <a:off x="8046137" y="3766401"/>
            <a:ext cx="3960000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/>
              <a:t>Carte d’identité : </a:t>
            </a:r>
            <a:r>
              <a:rPr lang="fr-FR"/>
              <a:t>46,75% de réussite</a:t>
            </a:r>
          </a:p>
        </p:txBody>
      </p:sp>
      <p:sp>
        <p:nvSpPr>
          <p:cNvPr id="28" name="ZoneTexte 7">
            <a:extLst>
              <a:ext uri="{FF2B5EF4-FFF2-40B4-BE49-F238E27FC236}">
                <a16:creationId xmlns:a16="http://schemas.microsoft.com/office/drawing/2014/main" id="{0E37E8F9-FEE8-45B8-AD59-51C6076FED85}"/>
              </a:ext>
            </a:extLst>
          </p:cNvPr>
          <p:cNvSpPr txBox="1"/>
          <p:nvPr/>
        </p:nvSpPr>
        <p:spPr>
          <a:xfrm>
            <a:off x="250845" y="145380"/>
            <a:ext cx="5285478" cy="107721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b="1">
                <a:solidFill>
                  <a:schemeClr val="tx1"/>
                </a:solidFill>
                <a:latin typeface="+mj-lt"/>
                <a:ea typeface="+mj-ea"/>
                <a:cs typeface="Calibri Light"/>
              </a:rPr>
              <a:t>Reconnaissance de la nationalité par le texte brut</a:t>
            </a: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214D1AED-4268-4EBA-B2D1-5C11046D4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298" y="-1579"/>
            <a:ext cx="5471216" cy="2873178"/>
          </a:xfrm>
          <a:prstGeom prst="rect">
            <a:avLst/>
          </a:prstGeom>
        </p:spPr>
      </p:pic>
      <p:sp>
        <p:nvSpPr>
          <p:cNvPr id="31" name="ZoneTexte 10">
            <a:extLst>
              <a:ext uri="{FF2B5EF4-FFF2-40B4-BE49-F238E27FC236}">
                <a16:creationId xmlns:a16="http://schemas.microsoft.com/office/drawing/2014/main" id="{5D13C277-8EE9-4C58-B9B6-A3DECB32BF00}"/>
              </a:ext>
            </a:extLst>
          </p:cNvPr>
          <p:cNvSpPr txBox="1"/>
          <p:nvPr/>
        </p:nvSpPr>
        <p:spPr>
          <a:xfrm>
            <a:off x="550983" y="1534444"/>
            <a:ext cx="3936060" cy="163121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b="1" err="1">
                <a:ea typeface="+mn-lt"/>
                <a:cs typeface="+mn-lt"/>
              </a:rPr>
              <a:t>Card</a:t>
            </a:r>
            <a:r>
              <a:rPr lang="fr-FR" sz="2000" b="1">
                <a:ea typeface="+mn-lt"/>
                <a:cs typeface="+mn-lt"/>
              </a:rPr>
              <a:t> 0.0.1</a:t>
            </a:r>
          </a:p>
          <a:p>
            <a:r>
              <a:rPr lang="fr-FR" sz="2000" b="1">
                <a:ea typeface="+mn-lt"/>
                <a:cs typeface="+mn-lt"/>
              </a:rPr>
              <a:t>Id-</a:t>
            </a:r>
            <a:r>
              <a:rPr lang="fr-FR" sz="2000" b="1" err="1">
                <a:ea typeface="+mn-lt"/>
                <a:cs typeface="+mn-lt"/>
              </a:rPr>
              <a:t>card</a:t>
            </a:r>
            <a:r>
              <a:rPr lang="fr-FR" sz="2000" b="1">
                <a:ea typeface="+mn-lt"/>
                <a:cs typeface="+mn-lt"/>
              </a:rPr>
              <a:t>-</a:t>
            </a:r>
            <a:r>
              <a:rPr lang="fr-FR" sz="2000" b="1" err="1">
                <a:ea typeface="+mn-lt"/>
                <a:cs typeface="+mn-lt"/>
              </a:rPr>
              <a:t>extractor</a:t>
            </a:r>
            <a:r>
              <a:rPr lang="fr-FR" sz="2000" b="1">
                <a:ea typeface="+mn-lt"/>
                <a:cs typeface="+mn-lt"/>
              </a:rPr>
              <a:t> 1.2.1</a:t>
            </a:r>
          </a:p>
          <a:p>
            <a:endParaRPr lang="fr-FR" sz="2000" b="1">
              <a:ea typeface="+mn-lt"/>
              <a:cs typeface="+mn-lt"/>
            </a:endParaRPr>
          </a:p>
          <a:p>
            <a:r>
              <a:rPr lang="fr-FR" sz="2000" b="1" err="1">
                <a:ea typeface="+mn-lt"/>
                <a:cs typeface="+mn-lt"/>
              </a:rPr>
              <a:t>Pytesseract</a:t>
            </a:r>
            <a:r>
              <a:rPr lang="fr-FR" sz="2000" b="1">
                <a:ea typeface="+mn-lt"/>
                <a:cs typeface="+mn-lt"/>
              </a:rPr>
              <a:t> 0.3.7</a:t>
            </a:r>
          </a:p>
          <a:p>
            <a:r>
              <a:rPr lang="fr-FR" sz="2000" b="1" err="1">
                <a:ea typeface="+mn-lt"/>
                <a:cs typeface="+mn-lt"/>
              </a:rPr>
              <a:t>PassportEye</a:t>
            </a:r>
            <a:r>
              <a:rPr lang="fr-FR" sz="2000" b="1">
                <a:ea typeface="+mn-lt"/>
                <a:cs typeface="+mn-lt"/>
              </a:rPr>
              <a:t> 2.1.0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1A651022-FA7D-42D0-8566-BB83F90559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86450" y="1619624"/>
            <a:ext cx="449029" cy="508616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49FAB9FC-FE2E-4B29-9998-84A61E16F4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8222" y1="54222" x2="58222" y2="54222"/>
                        <a14:backgroundMark x1="47111" y1="27556" x2="47111" y2="27556"/>
                        <a14:backgroundMark x1="32000" y1="33333" x2="39111" y2="40444"/>
                        <a14:backgroundMark x1="24889" y1="37778" x2="30667" y2="72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85840" y="2370194"/>
            <a:ext cx="850247" cy="850247"/>
          </a:xfrm>
          <a:prstGeom prst="rect">
            <a:avLst/>
          </a:prstGeom>
        </p:spPr>
      </p:pic>
      <p:sp>
        <p:nvSpPr>
          <p:cNvPr id="34" name="ZoneTexte 13">
            <a:extLst>
              <a:ext uri="{FF2B5EF4-FFF2-40B4-BE49-F238E27FC236}">
                <a16:creationId xmlns:a16="http://schemas.microsoft.com/office/drawing/2014/main" id="{E2F5CAF2-0666-4C38-A1B4-86F24FD58DC4}"/>
              </a:ext>
            </a:extLst>
          </p:cNvPr>
          <p:cNvSpPr txBox="1"/>
          <p:nvPr/>
        </p:nvSpPr>
        <p:spPr>
          <a:xfrm>
            <a:off x="8046137" y="4675029"/>
            <a:ext cx="3216144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/>
              <a:t>Passeport : </a:t>
            </a:r>
            <a:r>
              <a:rPr lang="fr-FR">
                <a:ea typeface="+mn-lt"/>
                <a:cs typeface="+mn-lt"/>
              </a:rPr>
              <a:t>43,75%</a:t>
            </a:r>
            <a:r>
              <a:rPr lang="fr-FR"/>
              <a:t> de réussite</a:t>
            </a:r>
          </a:p>
        </p:txBody>
      </p:sp>
      <p:pic>
        <p:nvPicPr>
          <p:cNvPr id="3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F70D434D-12D2-4D22-B683-8B68CB7FFE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757" y="3881043"/>
            <a:ext cx="7387771" cy="194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27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eave">
          <a:fgClr>
            <a:schemeClr val="accent4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353" y="583898"/>
            <a:ext cx="2647950" cy="1943100"/>
          </a:xfrm>
          <a:prstGeom prst="rect">
            <a:avLst/>
          </a:prstGeom>
        </p:spPr>
      </p:pic>
      <p:cxnSp>
        <p:nvCxnSpPr>
          <p:cNvPr id="6" name="Connecteur droit avec flèche 5"/>
          <p:cNvCxnSpPr/>
          <p:nvPr/>
        </p:nvCxnSpPr>
        <p:spPr>
          <a:xfrm>
            <a:off x="4117303" y="1464887"/>
            <a:ext cx="4233067" cy="0"/>
          </a:xfrm>
          <a:prstGeom prst="straightConnector1">
            <a:avLst/>
          </a:prstGeom>
          <a:ln w="63500">
            <a:tailEnd type="triangle"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97649" y="177368"/>
            <a:ext cx="706308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b="1">
                <a:latin typeface="Calibri Light"/>
                <a:ea typeface="+mn-lt"/>
                <a:cs typeface="+mn-lt"/>
              </a:rPr>
              <a:t>Cartes </a:t>
            </a:r>
            <a:r>
              <a:rPr lang="en-US" sz="1400" b="1" err="1">
                <a:latin typeface="Calibri Light"/>
                <a:cs typeface="Calibri Light"/>
              </a:rPr>
              <a:t>d'identité</a:t>
            </a:r>
            <a:r>
              <a:rPr lang="en-US" sz="1400" b="1">
                <a:latin typeface="Calibri Light"/>
                <a:cs typeface="Calibri Light"/>
              </a:rPr>
              <a:t> - </a:t>
            </a:r>
            <a:r>
              <a:rPr lang="en-US" sz="1400" b="1" err="1">
                <a:latin typeface="Calibri Light"/>
                <a:cs typeface="Calibri Light"/>
              </a:rPr>
              <a:t>détection</a:t>
            </a:r>
            <a:r>
              <a:rPr lang="en-US" sz="1400" b="1">
                <a:latin typeface="Calibri Light"/>
                <a:cs typeface="Calibri Light"/>
              </a:rPr>
              <a:t> </a:t>
            </a:r>
            <a:r>
              <a:rPr lang="en-US" sz="1400" b="1">
                <a:latin typeface="Calibri Light"/>
                <a:ea typeface="+mn-lt"/>
                <a:cs typeface="+mn-lt"/>
              </a:rPr>
              <a:t>de</a:t>
            </a:r>
            <a:r>
              <a:rPr lang="en-US" sz="1400" b="1">
                <a:latin typeface="Calibri Light"/>
                <a:cs typeface="Calibri Light"/>
              </a:rPr>
              <a:t> </a:t>
            </a:r>
            <a:r>
              <a:rPr lang="en-US" sz="1400" b="1">
                <a:latin typeface="Calibri Light"/>
                <a:ea typeface="+mn-lt"/>
                <a:cs typeface="+mn-lt"/>
              </a:rPr>
              <a:t>la </a:t>
            </a:r>
            <a:r>
              <a:rPr lang="en-US" sz="1400" b="1" err="1">
                <a:latin typeface="Calibri Light"/>
                <a:ea typeface="+mn-lt"/>
                <a:cs typeface="+mn-lt"/>
              </a:rPr>
              <a:t>nationalité</a:t>
            </a:r>
            <a:r>
              <a:rPr lang="en-US" sz="1400" b="1">
                <a:latin typeface="Calibri Light"/>
                <a:cs typeface="Calibri Light"/>
              </a:rPr>
              <a:t> - </a:t>
            </a:r>
            <a:r>
              <a:rPr lang="fr-FR" sz="1400" b="1" i="1">
                <a:latin typeface="Calibri Light"/>
                <a:cs typeface="Calibri Light"/>
              </a:rPr>
              <a:t>Exécution du programme avec </a:t>
            </a:r>
            <a:r>
              <a:rPr lang="fr-FR" sz="1400" b="1" i="1" err="1">
                <a:latin typeface="Calibri Light"/>
                <a:cs typeface="Calibri Light"/>
              </a:rPr>
              <a:t>Pytesseract</a:t>
            </a:r>
            <a:r>
              <a:rPr lang="fr-FR" sz="1400" b="1" i="1">
                <a:latin typeface="Calibri Light"/>
                <a:cs typeface="Calibri Light"/>
              </a:rPr>
              <a:t>:</a:t>
            </a:r>
            <a:endParaRPr lang="fr-FR">
              <a:latin typeface="Calibri Light"/>
              <a:cs typeface="Calibri Light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370" y="429712"/>
            <a:ext cx="3796882" cy="2451618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4140469" y="933809"/>
            <a:ext cx="3564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rgbClr val="FF0000"/>
                </a:solidFill>
              </a:rPr>
              <a:t>Impossible d’identifier la nationalité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8113271" y="3023340"/>
            <a:ext cx="426623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/>
              <a:t>Traitement d’image avec le package </a:t>
            </a:r>
            <a:r>
              <a:rPr lang="fr-FR" b="1" err="1">
                <a:solidFill>
                  <a:srgbClr val="7030A0"/>
                </a:solidFill>
              </a:rPr>
              <a:t>OpenCV</a:t>
            </a:r>
            <a:r>
              <a:rPr lang="fr-FR"/>
              <a:t> :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7543147" y="4879638"/>
            <a:ext cx="379720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endParaRPr lang="fr-FR">
              <a:solidFill>
                <a:schemeClr val="accent5">
                  <a:lumMod val="75000"/>
                </a:schemeClr>
              </a:solidFill>
              <a:cs typeface="Calibri"/>
            </a:endParaRPr>
          </a:p>
          <a:p>
            <a:pPr marL="285750" indent="-285750">
              <a:buFontTx/>
              <a:buChar char="-"/>
            </a:pPr>
            <a:r>
              <a:rPr lang="fr-FR" err="1">
                <a:solidFill>
                  <a:schemeClr val="accent5">
                    <a:lumMod val="75000"/>
                  </a:schemeClr>
                </a:solidFill>
              </a:rPr>
              <a:t>Thresholding</a:t>
            </a:r>
          </a:p>
        </p:txBody>
      </p:sp>
      <p:pic>
        <p:nvPicPr>
          <p:cNvPr id="1028" name="Picture 4" descr="Computer, crash, error, failure, system icon - Download on Iconfind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18" y="836815"/>
            <a:ext cx="1256144" cy="125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4140469" y="1555448"/>
            <a:ext cx="356437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/>
              <a:t>Texte ( MRZ ) très flou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/>
              <a:t>Dimensions petites ( &lt; 200*200 Pixels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/>
              <a:t>Partie MRZ découpée ou partiellement couverte</a:t>
            </a:r>
          </a:p>
          <a:p>
            <a:pPr marL="285750" indent="-285750">
              <a:buFontTx/>
              <a:buChar char="-"/>
            </a:pPr>
            <a:endParaRPr lang="fr-FR"/>
          </a:p>
        </p:txBody>
      </p:sp>
      <p:cxnSp>
        <p:nvCxnSpPr>
          <p:cNvPr id="1029" name="Connecteur droit avec flèche 1028"/>
          <p:cNvCxnSpPr/>
          <p:nvPr/>
        </p:nvCxnSpPr>
        <p:spPr>
          <a:xfrm flipH="1" flipV="1">
            <a:off x="7711465" y="5098982"/>
            <a:ext cx="4173947" cy="425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1448380" y="5134128"/>
            <a:ext cx="433747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400" b="1" i="1" err="1">
                <a:latin typeface="Calibri"/>
                <a:cs typeface="Calibri"/>
              </a:rPr>
              <a:t>Re-exécution</a:t>
            </a:r>
            <a:r>
              <a:rPr lang="fr-FR" sz="1400" b="1" i="1">
                <a:latin typeface="Calibri"/>
                <a:cs typeface="Calibri"/>
              </a:rPr>
              <a:t> du programme avec </a:t>
            </a:r>
            <a:r>
              <a:rPr lang="fr-FR" sz="1400" b="1" i="1">
                <a:latin typeface="Calibri Light"/>
                <a:cs typeface="Calibri Light"/>
              </a:rPr>
              <a:t>Pytesseract</a:t>
            </a:r>
            <a:endParaRPr lang="fr-FR"/>
          </a:p>
        </p:txBody>
      </p:sp>
      <p:cxnSp>
        <p:nvCxnSpPr>
          <p:cNvPr id="1039" name="Connecteur droit avec flèche 1038"/>
          <p:cNvCxnSpPr/>
          <p:nvPr/>
        </p:nvCxnSpPr>
        <p:spPr>
          <a:xfrm flipH="1">
            <a:off x="1358462" y="4589253"/>
            <a:ext cx="3700097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Connecteur droit avec flèche 1040"/>
          <p:cNvCxnSpPr/>
          <p:nvPr/>
        </p:nvCxnSpPr>
        <p:spPr>
          <a:xfrm flipH="1">
            <a:off x="1285336" y="5865962"/>
            <a:ext cx="3773223" cy="86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ZoneTexte 1041"/>
          <p:cNvSpPr txBox="1"/>
          <p:nvPr/>
        </p:nvSpPr>
        <p:spPr>
          <a:xfrm>
            <a:off x="0" y="4226256"/>
            <a:ext cx="151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Nationalité identifiée </a:t>
            </a:r>
            <a:r>
              <a:rPr lang="fr-FR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</a:t>
            </a:r>
            <a:endParaRPr lang="fr-FR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43" name="ZoneTexte 1042"/>
          <p:cNvSpPr txBox="1"/>
          <p:nvPr/>
        </p:nvSpPr>
        <p:spPr>
          <a:xfrm>
            <a:off x="45824" y="5892639"/>
            <a:ext cx="147306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b="1">
                <a:solidFill>
                  <a:srgbClr val="7030A0"/>
                </a:solidFill>
              </a:rPr>
              <a:t>Programme de détection par la forme</a:t>
            </a:r>
          </a:p>
        </p:txBody>
      </p:sp>
      <p:sp>
        <p:nvSpPr>
          <p:cNvPr id="1044" name="ZoneTexte 1043"/>
          <p:cNvSpPr txBox="1"/>
          <p:nvPr/>
        </p:nvSpPr>
        <p:spPr>
          <a:xfrm>
            <a:off x="465825" y="5441905"/>
            <a:ext cx="541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fr-FR" sz="3600">
              <a:solidFill>
                <a:srgbClr val="FF0000"/>
              </a:solidFill>
            </a:endParaRPr>
          </a:p>
        </p:txBody>
      </p:sp>
      <p:pic>
        <p:nvPicPr>
          <p:cNvPr id="2" name="Image 2" descr="Une image contenant texte, journal&#10;&#10;Description générée automatiquement">
            <a:extLst>
              <a:ext uri="{FF2B5EF4-FFF2-40B4-BE49-F238E27FC236}">
                <a16:creationId xmlns:a16="http://schemas.microsoft.com/office/drawing/2014/main" id="{362A2095-1224-4F0B-9A86-E09E2F238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2429" y="4537103"/>
            <a:ext cx="2743200" cy="192997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9822861-72FA-4C4A-8A41-5651C59C49BE}"/>
              </a:ext>
            </a:extLst>
          </p:cNvPr>
          <p:cNvSpPr txBox="1"/>
          <p:nvPr/>
        </p:nvSpPr>
        <p:spPr>
          <a:xfrm>
            <a:off x="8814548" y="3760695"/>
            <a:ext cx="39198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solidFill>
                  <a:schemeClr val="accent5">
                    <a:lumMod val="75000"/>
                  </a:schemeClr>
                </a:solidFill>
                <a:ea typeface="+mn-lt"/>
                <a:cs typeface="+mn-lt"/>
              </a:rPr>
              <a:t>-    Greyscaling</a:t>
            </a:r>
            <a:r>
              <a:rPr lang="fr-FR">
                <a:ea typeface="+mn-lt"/>
                <a:cs typeface="+mn-lt"/>
              </a:rPr>
              <a:t> </a:t>
            </a:r>
          </a:p>
          <a:p>
            <a:r>
              <a:rPr lang="fr-FR">
                <a:solidFill>
                  <a:schemeClr val="accent5">
                    <a:lumMod val="75000"/>
                  </a:schemeClr>
                </a:solidFill>
                <a:ea typeface="+mn-lt"/>
                <a:cs typeface="+mn-lt"/>
              </a:rPr>
              <a:t>-   redimensionnement       d’image </a:t>
            </a:r>
          </a:p>
        </p:txBody>
      </p:sp>
      <p:pic>
        <p:nvPicPr>
          <p:cNvPr id="5" name="Image 6">
            <a:extLst>
              <a:ext uri="{FF2B5EF4-FFF2-40B4-BE49-F238E27FC236}">
                <a16:creationId xmlns:a16="http://schemas.microsoft.com/office/drawing/2014/main" id="{8C7F4C68-466E-4C66-840B-7B1FB048A9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2135" y="4201833"/>
            <a:ext cx="2743200" cy="1928158"/>
          </a:xfrm>
          <a:prstGeom prst="rect">
            <a:avLst/>
          </a:prstGeom>
        </p:spPr>
      </p:pic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2EAB080B-9779-4AD0-B585-55EDCE25A8BE}"/>
              </a:ext>
            </a:extLst>
          </p:cNvPr>
          <p:cNvCxnSpPr>
            <a:cxnSpLocks/>
          </p:cNvCxnSpPr>
          <p:nvPr/>
        </p:nvCxnSpPr>
        <p:spPr>
          <a:xfrm flipH="1">
            <a:off x="11196493" y="2833114"/>
            <a:ext cx="5360" cy="17167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216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A6FBDEF8-D7D6-4C19-901B-92563A5A4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37" y="128900"/>
            <a:ext cx="5341829" cy="650026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spcAft>
                <a:spcPts val="600"/>
              </a:spcAft>
            </a:pPr>
            <a:br>
              <a:rPr lang="en-US">
                <a:cs typeface="Calibri Light"/>
              </a:rPr>
            </a:br>
            <a:br>
              <a:rPr lang="en-US" sz="5400">
                <a:cs typeface="Calibri Light"/>
              </a:rPr>
            </a:br>
            <a:br>
              <a:rPr lang="en-US" sz="5400">
                <a:cs typeface="Calibri Light"/>
              </a:rPr>
            </a:br>
            <a:r>
              <a:rPr lang="en-US" sz="3600" b="1">
                <a:cs typeface="Calibri Light"/>
              </a:rPr>
              <a:t>Cartes </a:t>
            </a:r>
            <a:r>
              <a:rPr lang="en-US" sz="3600" b="1" err="1">
                <a:ea typeface="+mj-lt"/>
                <a:cs typeface="+mj-lt"/>
              </a:rPr>
              <a:t>d'identité</a:t>
            </a:r>
            <a:r>
              <a:rPr lang="en-US" sz="3600" b="1">
                <a:latin typeface="Calibri Light"/>
                <a:cs typeface="Calibri Light"/>
              </a:rPr>
              <a:t> - </a:t>
            </a:r>
            <a:r>
              <a:rPr lang="en-US" sz="3600" b="1" err="1">
                <a:latin typeface="Calibri Light"/>
                <a:cs typeface="Calibri Light"/>
              </a:rPr>
              <a:t>détection</a:t>
            </a:r>
            <a:r>
              <a:rPr lang="en-US" sz="3600" b="1">
                <a:latin typeface="Calibri Light"/>
                <a:cs typeface="Calibri Light"/>
              </a:rPr>
              <a:t> </a:t>
            </a:r>
            <a:r>
              <a:rPr lang="en-US" sz="3600" b="1">
                <a:cs typeface="Calibri Light"/>
              </a:rPr>
              <a:t>de</a:t>
            </a:r>
            <a:r>
              <a:rPr lang="en-US" sz="3600" b="1">
                <a:latin typeface="Calibri Light"/>
                <a:cs typeface="Calibri Light"/>
              </a:rPr>
              <a:t> </a:t>
            </a:r>
            <a:r>
              <a:rPr lang="en-US" sz="3600" b="1">
                <a:cs typeface="Calibri Light"/>
              </a:rPr>
              <a:t>la </a:t>
            </a:r>
            <a:r>
              <a:rPr lang="en-US" sz="3600" b="1" err="1">
                <a:cs typeface="Calibri Light"/>
              </a:rPr>
              <a:t>nationalité</a:t>
            </a:r>
            <a:r>
              <a:rPr lang="en-US" sz="3600" b="1">
                <a:cs typeface="Calibri Light"/>
              </a:rPr>
              <a:t> par la </a:t>
            </a:r>
            <a:r>
              <a:rPr lang="en-US" sz="3600" b="1" err="1">
                <a:cs typeface="Calibri Light"/>
              </a:rPr>
              <a:t>forme</a:t>
            </a:r>
            <a:br>
              <a:rPr lang="en-US" sz="3600" b="1">
                <a:cs typeface="Calibri Light"/>
              </a:rPr>
            </a:br>
            <a:br>
              <a:rPr lang="en-US" sz="3600" b="1">
                <a:cs typeface="Calibri Light"/>
              </a:rPr>
            </a:br>
            <a:endParaRPr lang="en-US" sz="3600" b="1">
              <a:cs typeface="Calibri Light"/>
            </a:endParaRPr>
          </a:p>
          <a:p>
            <a:pPr>
              <a:spcAft>
                <a:spcPts val="600"/>
              </a:spcAft>
            </a:pPr>
            <a:r>
              <a:rPr lang="en-US" sz="2400" u="sng" err="1">
                <a:latin typeface="Calibri"/>
                <a:cs typeface="Calibri"/>
              </a:rPr>
              <a:t>Méthodologie</a:t>
            </a:r>
            <a:r>
              <a:rPr lang="en-US" sz="2400" u="sng">
                <a:latin typeface="Calibri"/>
                <a:cs typeface="Calibri"/>
              </a:rPr>
              <a:t> :</a:t>
            </a:r>
            <a:br>
              <a:rPr lang="en-US" sz="3600" b="1">
                <a:cs typeface="Calibri Light"/>
              </a:rPr>
            </a:br>
            <a:br>
              <a:rPr lang="en-US" sz="3600" b="1">
                <a:cs typeface="Calibri Light"/>
              </a:rPr>
            </a:br>
            <a:r>
              <a:rPr lang="en-US" sz="2000" b="1" err="1">
                <a:cs typeface="Calibri Light"/>
              </a:rPr>
              <a:t>Récupération</a:t>
            </a:r>
            <a:r>
              <a:rPr lang="en-US" sz="2000" b="1">
                <a:cs typeface="Calibri Light"/>
              </a:rPr>
              <a:t> de </a:t>
            </a:r>
            <a:r>
              <a:rPr lang="en-US" sz="2000" b="1" err="1">
                <a:cs typeface="Calibri Light"/>
              </a:rPr>
              <a:t>l'information</a:t>
            </a:r>
            <a:r>
              <a:rPr lang="en-US" sz="2000" b="1">
                <a:cs typeface="Calibri Light"/>
              </a:rPr>
              <a:t> grâce aux </a:t>
            </a:r>
            <a:br>
              <a:rPr lang="en-US" sz="2000" b="1">
                <a:cs typeface="Calibri Light"/>
              </a:rPr>
            </a:br>
            <a:r>
              <a:rPr lang="en-US" sz="2000" b="1">
                <a:cs typeface="Calibri Light"/>
              </a:rPr>
              <a:t>objets </a:t>
            </a:r>
            <a:r>
              <a:rPr lang="en-US" sz="2000" b="1" err="1">
                <a:cs typeface="Calibri Light"/>
              </a:rPr>
              <a:t>présents</a:t>
            </a:r>
            <a:r>
              <a:rPr lang="en-US" sz="2000" b="1">
                <a:cs typeface="Calibri Light"/>
              </a:rPr>
              <a:t> sur la carte </a:t>
            </a:r>
            <a:r>
              <a:rPr lang="en-US" sz="2000" b="1" err="1">
                <a:cs typeface="Calibri Light"/>
              </a:rPr>
              <a:t>identifiant</a:t>
            </a:r>
            <a:r>
              <a:rPr lang="en-US" sz="2000" b="1">
                <a:cs typeface="Calibri Light"/>
              </a:rPr>
              <a:t> </a:t>
            </a:r>
            <a:r>
              <a:rPr lang="en-US" sz="2000" b="1" err="1">
                <a:cs typeface="Calibri Light"/>
              </a:rPr>
              <a:t>ainsi</a:t>
            </a:r>
            <a:r>
              <a:rPr lang="en-US" sz="2000" b="1">
                <a:cs typeface="Calibri Light"/>
              </a:rPr>
              <a:t> la </a:t>
            </a:r>
            <a:r>
              <a:rPr lang="en-US" sz="2000" b="1" err="1">
                <a:cs typeface="Calibri Light"/>
              </a:rPr>
              <a:t>nationalité</a:t>
            </a:r>
            <a:r>
              <a:rPr lang="en-US" sz="2000" b="1">
                <a:cs typeface="Calibri Light"/>
              </a:rPr>
              <a:t>.</a:t>
            </a:r>
            <a:br>
              <a:rPr lang="en-US" sz="2000" b="1">
                <a:cs typeface="Calibri Light"/>
              </a:rPr>
            </a:br>
            <a:br>
              <a:rPr lang="en-US" sz="2000" b="1">
                <a:cs typeface="Calibri Light"/>
              </a:rPr>
            </a:br>
            <a:br>
              <a:rPr lang="en-US" sz="2000" b="1">
                <a:cs typeface="Calibri Light"/>
              </a:rPr>
            </a:br>
            <a:r>
              <a:rPr lang="en-US" sz="2000" b="1">
                <a:cs typeface="Calibri Light"/>
              </a:rPr>
              <a:t>1 </a:t>
            </a:r>
            <a:r>
              <a:rPr lang="en-US" sz="2000" b="1" err="1">
                <a:cs typeface="Calibri Light"/>
              </a:rPr>
              <a:t>objet</a:t>
            </a:r>
            <a:r>
              <a:rPr lang="en-US" sz="2000" b="1">
                <a:cs typeface="Calibri Light"/>
              </a:rPr>
              <a:t> --&gt; 1 </a:t>
            </a:r>
            <a:r>
              <a:rPr lang="en-US" sz="2000" b="1" err="1">
                <a:cs typeface="Calibri Light"/>
              </a:rPr>
              <a:t>nationalité</a:t>
            </a:r>
            <a:br>
              <a:rPr lang="en-US" sz="2000" b="1">
                <a:cs typeface="Calibri Light"/>
              </a:rPr>
            </a:br>
            <a:r>
              <a:rPr lang="en-US" sz="2000" b="1">
                <a:cs typeface="Calibri Light"/>
              </a:rPr>
              <a:t>Ex. Les </a:t>
            </a:r>
            <a:r>
              <a:rPr lang="en-US" sz="2000" b="1" err="1">
                <a:cs typeface="Calibri Light"/>
              </a:rPr>
              <a:t>vaguellettes</a:t>
            </a:r>
            <a:r>
              <a:rPr lang="en-US" sz="2000" b="1">
                <a:cs typeface="Calibri Light"/>
              </a:rPr>
              <a:t> pour </a:t>
            </a:r>
            <a:r>
              <a:rPr lang="en-US" sz="2000" b="1" err="1">
                <a:cs typeface="Calibri Light"/>
              </a:rPr>
              <a:t>l'Espagne</a:t>
            </a:r>
            <a:r>
              <a:rPr lang="en-US" sz="2000" b="1">
                <a:cs typeface="Calibri Light"/>
              </a:rPr>
              <a:t>, </a:t>
            </a:r>
            <a:br>
              <a:rPr lang="en-US" sz="2000" b="1">
                <a:cs typeface="Calibri Light"/>
              </a:rPr>
            </a:br>
            <a:r>
              <a:rPr lang="en-US" sz="2000" b="1" err="1">
                <a:cs typeface="Calibri Light"/>
              </a:rPr>
              <a:t>l'aigle</a:t>
            </a:r>
            <a:r>
              <a:rPr lang="en-US" sz="2000" b="1">
                <a:cs typeface="Calibri Light"/>
              </a:rPr>
              <a:t> pour  la </a:t>
            </a:r>
            <a:r>
              <a:rPr lang="en-US" sz="2000" b="1" err="1">
                <a:cs typeface="Calibri Light"/>
              </a:rPr>
              <a:t>Pologne</a:t>
            </a:r>
            <a:r>
              <a:rPr lang="en-US" sz="2000" b="1">
                <a:cs typeface="Calibri Light"/>
              </a:rPr>
              <a:t>.</a:t>
            </a:r>
            <a:br>
              <a:rPr lang="en-US" sz="3600" b="1">
                <a:cs typeface="Calibri Light"/>
              </a:rPr>
            </a:br>
            <a:br>
              <a:rPr lang="en-US" sz="3600" b="1">
                <a:cs typeface="Calibri Light"/>
              </a:rPr>
            </a:br>
            <a:br>
              <a:rPr lang="en-US" sz="3600" b="1">
                <a:cs typeface="Calibri Light"/>
              </a:rPr>
            </a:br>
            <a:br>
              <a:rPr lang="en-US" sz="3600" b="1">
                <a:cs typeface="Calibri Light"/>
              </a:rPr>
            </a:br>
            <a:endParaRPr lang="en-US" sz="3600" b="1">
              <a:cs typeface="Calibri Light"/>
            </a:endParaRPr>
          </a:p>
        </p:txBody>
      </p:sp>
      <p:sp>
        <p:nvSpPr>
          <p:cNvPr id="2" name="Titre 4">
            <a:extLst>
              <a:ext uri="{FF2B5EF4-FFF2-40B4-BE49-F238E27FC236}">
                <a16:creationId xmlns:a16="http://schemas.microsoft.com/office/drawing/2014/main" id="{DB46FA31-CFF6-4E68-96C9-299A9EAA4B5D}"/>
              </a:ext>
            </a:extLst>
          </p:cNvPr>
          <p:cNvSpPr txBox="1">
            <a:spLocks/>
          </p:cNvSpPr>
          <p:nvPr/>
        </p:nvSpPr>
        <p:spPr>
          <a:xfrm>
            <a:off x="27775" y="-345763"/>
            <a:ext cx="3877056" cy="14678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br>
              <a:rPr lang="en-US">
                <a:cs typeface="Calibri Light"/>
              </a:rPr>
            </a:br>
            <a:br>
              <a:rPr lang="en-US" sz="5400">
                <a:cs typeface="Calibri Light"/>
              </a:rPr>
            </a:br>
            <a:br>
              <a:rPr lang="en-US" sz="5400">
                <a:cs typeface="Calibri Light"/>
              </a:rPr>
            </a:br>
            <a:r>
              <a:rPr lang="en-US" sz="5400" b="1">
                <a:cs typeface="Calibri Light"/>
              </a:rPr>
              <a:t>  </a:t>
            </a:r>
            <a:endParaRPr lang="fr-FR" sz="5400">
              <a:ea typeface="+mj-lt"/>
              <a:cs typeface="+mj-lt"/>
            </a:endParaRPr>
          </a:p>
          <a:p>
            <a:pPr>
              <a:spcAft>
                <a:spcPts val="600"/>
              </a:spcAft>
            </a:pPr>
            <a:endParaRPr lang="en-US" sz="2200">
              <a:cs typeface="Calibri Light" panose="020F0302020204030204"/>
            </a:endParaRPr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393E1A3A-EF9F-4248-A7EE-C6FE47336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409" y="1486313"/>
            <a:ext cx="7552713" cy="4070988"/>
          </a:xfrm>
          <a:prstGeom prst="rect">
            <a:avLst/>
          </a:prstGeom>
        </p:spPr>
      </p:pic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16388BD6-0527-49EE-9643-2AD40370E649}"/>
              </a:ext>
            </a:extLst>
          </p:cNvPr>
          <p:cNvCxnSpPr/>
          <p:nvPr/>
        </p:nvCxnSpPr>
        <p:spPr>
          <a:xfrm flipV="1">
            <a:off x="5702300" y="392113"/>
            <a:ext cx="2039937" cy="1825625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A489D09F-37DC-4D9E-85A5-7A6C81E82711}"/>
              </a:ext>
            </a:extLst>
          </p:cNvPr>
          <p:cNvCxnSpPr>
            <a:cxnSpLocks/>
          </p:cNvCxnSpPr>
          <p:nvPr/>
        </p:nvCxnSpPr>
        <p:spPr>
          <a:xfrm flipH="1" flipV="1">
            <a:off x="7742236" y="415925"/>
            <a:ext cx="2309813" cy="1730375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1110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  <a:p>
            <a:pPr algn="ctr"/>
            <a:endParaRPr lang="en-US">
              <a:cs typeface="Calibri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A6FBDEF8-D7D6-4C19-901B-92563A5A4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7313" y="1621150"/>
            <a:ext cx="5341829" cy="491276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spcAft>
                <a:spcPts val="600"/>
              </a:spcAft>
            </a:pPr>
            <a:br>
              <a:rPr lang="en-US">
                <a:cs typeface="Calibri Light"/>
              </a:rPr>
            </a:br>
            <a:br>
              <a:rPr lang="en-US" sz="5400">
                <a:cs typeface="Calibri Light"/>
              </a:rPr>
            </a:br>
            <a:br>
              <a:rPr lang="en-US" sz="5400">
                <a:cs typeface="Calibri Light"/>
              </a:rPr>
            </a:br>
            <a:r>
              <a:rPr lang="en-US" sz="3600" b="1" err="1">
                <a:cs typeface="Calibri Light"/>
              </a:rPr>
              <a:t>Cartes</a:t>
            </a:r>
            <a:r>
              <a:rPr lang="en-US" sz="3600" b="1">
                <a:cs typeface="Calibri Light"/>
              </a:rPr>
              <a:t> </a:t>
            </a:r>
            <a:r>
              <a:rPr lang="en-US" sz="3600" b="1" err="1">
                <a:ea typeface="+mj-lt"/>
                <a:cs typeface="+mj-lt"/>
              </a:rPr>
              <a:t>d'identité</a:t>
            </a:r>
            <a:r>
              <a:rPr lang="en-US" sz="3600" b="1">
                <a:latin typeface="Calibri Light"/>
                <a:cs typeface="Calibri Light"/>
              </a:rPr>
              <a:t> - </a:t>
            </a:r>
            <a:r>
              <a:rPr lang="en-US" sz="3600" b="1" err="1">
                <a:latin typeface="Calibri Light"/>
                <a:cs typeface="Calibri Light"/>
              </a:rPr>
              <a:t>détection</a:t>
            </a:r>
            <a:r>
              <a:rPr lang="en-US" sz="3600" b="1">
                <a:latin typeface="Calibri Light"/>
                <a:cs typeface="Calibri Light"/>
              </a:rPr>
              <a:t> </a:t>
            </a:r>
            <a:r>
              <a:rPr lang="en-US" sz="3600" b="1">
                <a:cs typeface="Calibri Light"/>
              </a:rPr>
              <a:t>de</a:t>
            </a:r>
            <a:r>
              <a:rPr lang="en-US" sz="3600" b="1">
                <a:latin typeface="Calibri Light"/>
                <a:cs typeface="Calibri Light"/>
              </a:rPr>
              <a:t> </a:t>
            </a:r>
            <a:r>
              <a:rPr lang="en-US" sz="3600" b="1">
                <a:cs typeface="Calibri Light"/>
              </a:rPr>
              <a:t>la </a:t>
            </a:r>
            <a:r>
              <a:rPr lang="en-US" sz="3600" b="1" err="1">
                <a:cs typeface="Calibri Light"/>
              </a:rPr>
              <a:t>nationalité</a:t>
            </a:r>
            <a:r>
              <a:rPr lang="en-US" sz="3600" b="1">
                <a:cs typeface="Calibri Light"/>
              </a:rPr>
              <a:t> par la </a:t>
            </a:r>
            <a:r>
              <a:rPr lang="en-US" sz="3600" b="1" err="1">
                <a:cs typeface="Calibri Light"/>
              </a:rPr>
              <a:t>forme</a:t>
            </a:r>
            <a:r>
              <a:rPr lang="en-US" sz="3600" b="1">
                <a:cs typeface="Calibri Light"/>
              </a:rPr>
              <a:t>/</a:t>
            </a:r>
            <a:r>
              <a:rPr lang="en-US" sz="3600" b="1" err="1">
                <a:cs typeface="Calibri Light"/>
              </a:rPr>
              <a:t>objets</a:t>
            </a:r>
            <a:br>
              <a:rPr lang="en-US" sz="3600" b="1">
                <a:cs typeface="Calibri Light"/>
              </a:rPr>
            </a:br>
            <a:br>
              <a:rPr lang="en-US" sz="3600" b="1">
                <a:cs typeface="Calibri Light"/>
              </a:rPr>
            </a:br>
            <a:endParaRPr lang="en-US" sz="3600" b="1">
              <a:cs typeface="Calibri Light"/>
            </a:endParaRPr>
          </a:p>
          <a:p>
            <a:pPr>
              <a:spcAft>
                <a:spcPts val="600"/>
              </a:spcAft>
            </a:pPr>
            <a:r>
              <a:rPr lang="en-US" sz="2400">
                <a:latin typeface="Calibri"/>
                <a:cs typeface="Calibri"/>
              </a:rPr>
              <a:t>2 </a:t>
            </a:r>
            <a:r>
              <a:rPr lang="en-US" sz="2400" err="1">
                <a:latin typeface="Calibri"/>
                <a:cs typeface="Calibri"/>
              </a:rPr>
              <a:t>possibilités</a:t>
            </a:r>
            <a:r>
              <a:rPr lang="en-US" sz="2400">
                <a:latin typeface="Calibri"/>
                <a:cs typeface="Calibri"/>
              </a:rPr>
              <a:t>/</a:t>
            </a:r>
            <a:r>
              <a:rPr lang="en-US" sz="2400" err="1">
                <a:latin typeface="Calibri"/>
                <a:cs typeface="Calibri"/>
              </a:rPr>
              <a:t>pistes</a:t>
            </a:r>
            <a:r>
              <a:rPr lang="en-US" sz="2400">
                <a:latin typeface="Calibri"/>
                <a:cs typeface="Calibri"/>
              </a:rPr>
              <a:t> :</a:t>
            </a:r>
            <a:br>
              <a:rPr lang="en-US" sz="2400">
                <a:latin typeface="Calibri"/>
                <a:cs typeface="Calibri"/>
              </a:rPr>
            </a:br>
            <a:br>
              <a:rPr lang="en-US" sz="2400">
                <a:latin typeface="Calibri"/>
                <a:cs typeface="Calibri"/>
              </a:rPr>
            </a:br>
            <a:r>
              <a:rPr lang="en-US" sz="2400">
                <a:latin typeface="Calibri"/>
                <a:cs typeface="Calibri"/>
              </a:rPr>
              <a:t>- </a:t>
            </a:r>
            <a:r>
              <a:rPr lang="en-US" sz="2400" err="1">
                <a:latin typeface="Calibri"/>
                <a:cs typeface="Calibri"/>
              </a:rPr>
              <a:t>Méthode</a:t>
            </a:r>
            <a:r>
              <a:rPr lang="en-US" sz="2400">
                <a:latin typeface="Calibri"/>
                <a:cs typeface="Calibri"/>
              </a:rPr>
              <a:t> de </a:t>
            </a:r>
            <a:r>
              <a:rPr lang="en-US" sz="2400" err="1">
                <a:latin typeface="Calibri"/>
                <a:cs typeface="Calibri"/>
              </a:rPr>
              <a:t>seuillage</a:t>
            </a:r>
            <a:r>
              <a:rPr lang="en-US" sz="2400">
                <a:latin typeface="Calibri"/>
                <a:cs typeface="Calibri"/>
              </a:rPr>
              <a:t> </a:t>
            </a:r>
            <a:r>
              <a:rPr lang="en-US" sz="2400" err="1">
                <a:latin typeface="Calibri"/>
                <a:cs typeface="Calibri"/>
              </a:rPr>
              <a:t>d'OTSU</a:t>
            </a:r>
            <a:br>
              <a:rPr lang="en-US"/>
            </a:br>
            <a:br>
              <a:rPr lang="en-US" sz="2400">
                <a:latin typeface="Calibri"/>
                <a:cs typeface="Calibri"/>
              </a:rPr>
            </a:br>
            <a:br>
              <a:rPr lang="en-US" sz="2400">
                <a:latin typeface="Calibri"/>
                <a:cs typeface="Calibri"/>
              </a:rPr>
            </a:br>
            <a:r>
              <a:rPr lang="en-US" sz="2400">
                <a:latin typeface="Calibri"/>
                <a:cs typeface="Calibri"/>
              </a:rPr>
              <a:t>- Haar Cascade classifier</a:t>
            </a:r>
            <a:br>
              <a:rPr lang="en-US" sz="2400">
                <a:latin typeface="Calibri"/>
                <a:cs typeface="Calibri"/>
              </a:rPr>
            </a:br>
            <a:r>
              <a:rPr lang="en-US" sz="2400">
                <a:latin typeface="Calibri"/>
                <a:cs typeface="Calibri"/>
              </a:rPr>
              <a:t>/ </a:t>
            </a:r>
            <a:r>
              <a:rPr lang="en-US" sz="2400" err="1">
                <a:latin typeface="Calibri"/>
                <a:cs typeface="Calibri"/>
              </a:rPr>
              <a:t>filtres</a:t>
            </a:r>
            <a:r>
              <a:rPr lang="en-US" sz="2400">
                <a:latin typeface="Calibri"/>
                <a:cs typeface="Calibri"/>
              </a:rPr>
              <a:t> Haar</a:t>
            </a:r>
            <a:br>
              <a:rPr lang="en-US" sz="3600" b="1">
                <a:cs typeface="Calibri Light"/>
              </a:rPr>
            </a:br>
            <a:br>
              <a:rPr lang="en-US" sz="3600" b="1">
                <a:cs typeface="Calibri Light"/>
              </a:rPr>
            </a:br>
            <a:br>
              <a:rPr lang="en-US" sz="3600" b="1">
                <a:cs typeface="Calibri Light"/>
              </a:rPr>
            </a:br>
            <a:br>
              <a:rPr lang="en-US" sz="3600" b="1">
                <a:cs typeface="Calibri Light"/>
              </a:rPr>
            </a:br>
            <a:endParaRPr lang="en-US" sz="3600" b="1">
              <a:cs typeface="Calibri Light"/>
            </a:endParaRPr>
          </a:p>
        </p:txBody>
      </p:sp>
      <p:sp>
        <p:nvSpPr>
          <p:cNvPr id="2" name="Titre 4">
            <a:extLst>
              <a:ext uri="{FF2B5EF4-FFF2-40B4-BE49-F238E27FC236}">
                <a16:creationId xmlns:a16="http://schemas.microsoft.com/office/drawing/2014/main" id="{DB46FA31-CFF6-4E68-96C9-299A9EAA4B5D}"/>
              </a:ext>
            </a:extLst>
          </p:cNvPr>
          <p:cNvSpPr txBox="1">
            <a:spLocks/>
          </p:cNvSpPr>
          <p:nvPr/>
        </p:nvSpPr>
        <p:spPr>
          <a:xfrm>
            <a:off x="27775" y="-345763"/>
            <a:ext cx="3877056" cy="14678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br>
              <a:rPr lang="en-US">
                <a:cs typeface="Calibri Light"/>
              </a:rPr>
            </a:br>
            <a:br>
              <a:rPr lang="en-US" sz="5400">
                <a:cs typeface="Calibri Light"/>
              </a:rPr>
            </a:br>
            <a:br>
              <a:rPr lang="en-US" sz="5400">
                <a:cs typeface="Calibri Light"/>
              </a:rPr>
            </a:br>
            <a:r>
              <a:rPr lang="en-US" sz="5400" b="1">
                <a:cs typeface="Calibri Light"/>
              </a:rPr>
              <a:t>  </a:t>
            </a:r>
            <a:endParaRPr lang="fr-FR" sz="5400">
              <a:ea typeface="+mj-lt"/>
              <a:cs typeface="+mj-lt"/>
            </a:endParaRPr>
          </a:p>
          <a:p>
            <a:pPr>
              <a:spcAft>
                <a:spcPts val="600"/>
              </a:spcAft>
            </a:pPr>
            <a:endParaRPr lang="en-US" sz="2200">
              <a:cs typeface="Calibri Light" panose="020F0302020204030204"/>
            </a:endParaRPr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2C7A11CE-1A6D-4AC4-BF36-B040FEECF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082" y="3829067"/>
            <a:ext cx="5527430" cy="2625199"/>
          </a:xfrm>
          <a:prstGeom prst="rect">
            <a:avLst/>
          </a:prstGeom>
        </p:spPr>
      </p:pic>
      <p:pic>
        <p:nvPicPr>
          <p:cNvPr id="4" name="Image 5" descr="Une image contenant carré&#10;&#10;Description générée automatiquement">
            <a:extLst>
              <a:ext uri="{FF2B5EF4-FFF2-40B4-BE49-F238E27FC236}">
                <a16:creationId xmlns:a16="http://schemas.microsoft.com/office/drawing/2014/main" id="{1BDCAFEA-034B-4914-A513-58A15E2E7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5294" y="43481"/>
            <a:ext cx="2251075" cy="2233204"/>
          </a:xfrm>
          <a:prstGeom prst="rect">
            <a:avLst/>
          </a:prstGeom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B2638B61-2ACF-4287-8D88-14BD7D0B4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150" y="1392238"/>
            <a:ext cx="4949825" cy="188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8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  <a:p>
            <a:pPr algn="ctr"/>
            <a:endParaRPr lang="en-US">
              <a:cs typeface="Calibri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A6FBDEF8-D7D6-4C19-901B-92563A5A4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83" y="3189721"/>
            <a:ext cx="5341829" cy="491276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spcAft>
                <a:spcPts val="600"/>
              </a:spcAft>
            </a:pPr>
            <a:br>
              <a:rPr lang="en-US">
                <a:cs typeface="Calibri Light"/>
              </a:rPr>
            </a:br>
            <a:br>
              <a:rPr lang="en-US" sz="5400">
                <a:cs typeface="Calibri Light"/>
              </a:rPr>
            </a:br>
            <a:br>
              <a:rPr lang="en-US" sz="5400">
                <a:cs typeface="Calibri Light"/>
              </a:rPr>
            </a:br>
            <a:r>
              <a:rPr lang="en-US" sz="3600" b="1">
                <a:cs typeface="Calibri Light"/>
              </a:rPr>
              <a:t>Cartes </a:t>
            </a:r>
            <a:r>
              <a:rPr lang="en-US" sz="3600" b="1" err="1">
                <a:ea typeface="+mj-lt"/>
                <a:cs typeface="+mj-lt"/>
              </a:rPr>
              <a:t>d'identité</a:t>
            </a:r>
            <a:r>
              <a:rPr lang="en-US" sz="3600" b="1">
                <a:latin typeface="Calibri Light"/>
                <a:cs typeface="Calibri Light"/>
              </a:rPr>
              <a:t> - </a:t>
            </a:r>
            <a:r>
              <a:rPr lang="en-US" sz="3600" b="1" err="1">
                <a:latin typeface="Calibri Light"/>
                <a:cs typeface="Calibri Light"/>
              </a:rPr>
              <a:t>détection</a:t>
            </a:r>
            <a:r>
              <a:rPr lang="en-US" sz="3600" b="1">
                <a:latin typeface="Calibri Light"/>
                <a:cs typeface="Calibri Light"/>
              </a:rPr>
              <a:t> </a:t>
            </a:r>
            <a:r>
              <a:rPr lang="en-US" sz="3600" b="1">
                <a:cs typeface="Calibri Light"/>
              </a:rPr>
              <a:t>de</a:t>
            </a:r>
            <a:r>
              <a:rPr lang="en-US" sz="3600" b="1">
                <a:latin typeface="Calibri Light"/>
                <a:cs typeface="Calibri Light"/>
              </a:rPr>
              <a:t> </a:t>
            </a:r>
            <a:r>
              <a:rPr lang="en-US" sz="3600" b="1">
                <a:cs typeface="Calibri Light"/>
              </a:rPr>
              <a:t>la </a:t>
            </a:r>
            <a:r>
              <a:rPr lang="en-US" sz="3600" b="1" err="1">
                <a:cs typeface="Calibri Light"/>
              </a:rPr>
              <a:t>nationalité</a:t>
            </a:r>
            <a:r>
              <a:rPr lang="en-US" sz="3600" b="1">
                <a:cs typeface="Calibri Light"/>
              </a:rPr>
              <a:t> par la </a:t>
            </a:r>
            <a:r>
              <a:rPr lang="en-US" sz="3600" b="1" err="1">
                <a:cs typeface="Calibri Light"/>
              </a:rPr>
              <a:t>forme</a:t>
            </a:r>
            <a:r>
              <a:rPr lang="en-US" sz="3600" b="1">
                <a:cs typeface="Calibri Light"/>
              </a:rPr>
              <a:t>/</a:t>
            </a:r>
            <a:r>
              <a:rPr lang="en-US" sz="3600" b="1" err="1">
                <a:cs typeface="Calibri Light"/>
              </a:rPr>
              <a:t>objets</a:t>
            </a:r>
            <a:br>
              <a:rPr lang="en-US" sz="3600" b="1">
                <a:cs typeface="Calibri Light"/>
              </a:rPr>
            </a:br>
            <a:br>
              <a:rPr lang="en-US" sz="3600" b="1">
                <a:cs typeface="Calibri Light"/>
              </a:rPr>
            </a:br>
            <a:br>
              <a:rPr lang="en-US" sz="3600" b="1">
                <a:cs typeface="Calibri Light"/>
              </a:rPr>
            </a:br>
            <a:r>
              <a:rPr lang="en-US" sz="3600" b="1">
                <a:cs typeface="Calibri Light"/>
              </a:rPr>
              <a:t>Technique </a:t>
            </a:r>
            <a:r>
              <a:rPr lang="en-US" sz="3600" b="1" err="1">
                <a:cs typeface="Calibri Light"/>
              </a:rPr>
              <a:t>d'Otsu</a:t>
            </a:r>
            <a:r>
              <a:rPr lang="en-US" sz="3600" b="1">
                <a:cs typeface="Calibri Light"/>
              </a:rPr>
              <a:t> </a:t>
            </a:r>
            <a:br>
              <a:rPr lang="en-US" sz="3600" b="1">
                <a:cs typeface="Calibri Light"/>
              </a:rPr>
            </a:br>
            <a:endParaRPr lang="en-US" sz="3600" b="1">
              <a:cs typeface="Calibri Light"/>
            </a:endParaRPr>
          </a:p>
          <a:p>
            <a:pPr>
              <a:spcAft>
                <a:spcPts val="600"/>
              </a:spcAft>
            </a:pPr>
            <a:br>
              <a:rPr lang="en-US"/>
            </a:br>
            <a:br>
              <a:rPr lang="en-US" sz="2400">
                <a:latin typeface="Calibri"/>
                <a:cs typeface="Calibri"/>
              </a:rPr>
            </a:br>
            <a:br>
              <a:rPr lang="en-US" sz="2400">
                <a:latin typeface="Calibri"/>
                <a:cs typeface="Calibri"/>
              </a:rPr>
            </a:br>
            <a:br>
              <a:rPr lang="en-US" sz="3600" b="1">
                <a:cs typeface="Calibri Light"/>
              </a:rPr>
            </a:br>
            <a:br>
              <a:rPr lang="en-US" sz="3600" b="1">
                <a:cs typeface="Calibri Light"/>
              </a:rPr>
            </a:br>
            <a:br>
              <a:rPr lang="en-US" sz="3600" b="1">
                <a:cs typeface="Calibri Light"/>
              </a:rPr>
            </a:br>
            <a:br>
              <a:rPr lang="en-US" sz="3600" b="1">
                <a:cs typeface="Calibri Light"/>
              </a:rPr>
            </a:br>
            <a:endParaRPr lang="en-US" sz="3600" b="1">
              <a:cs typeface="Calibri Light"/>
            </a:endParaRPr>
          </a:p>
        </p:txBody>
      </p:sp>
      <p:sp>
        <p:nvSpPr>
          <p:cNvPr id="2" name="Titre 4">
            <a:extLst>
              <a:ext uri="{FF2B5EF4-FFF2-40B4-BE49-F238E27FC236}">
                <a16:creationId xmlns:a16="http://schemas.microsoft.com/office/drawing/2014/main" id="{DB46FA31-CFF6-4E68-96C9-299A9EAA4B5D}"/>
              </a:ext>
            </a:extLst>
          </p:cNvPr>
          <p:cNvSpPr txBox="1">
            <a:spLocks/>
          </p:cNvSpPr>
          <p:nvPr/>
        </p:nvSpPr>
        <p:spPr>
          <a:xfrm>
            <a:off x="27775" y="-345763"/>
            <a:ext cx="3877056" cy="14678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br>
              <a:rPr lang="en-US">
                <a:cs typeface="Calibri Light"/>
              </a:rPr>
            </a:br>
            <a:br>
              <a:rPr lang="en-US" sz="5400">
                <a:cs typeface="Calibri Light"/>
              </a:rPr>
            </a:br>
            <a:br>
              <a:rPr lang="en-US" sz="5400">
                <a:cs typeface="Calibri Light"/>
              </a:rPr>
            </a:br>
            <a:r>
              <a:rPr lang="en-US" sz="5400" b="1">
                <a:cs typeface="Calibri Light"/>
              </a:rPr>
              <a:t>  </a:t>
            </a:r>
            <a:endParaRPr lang="fr-FR" sz="5400">
              <a:ea typeface="+mj-lt"/>
              <a:cs typeface="+mj-lt"/>
            </a:endParaRPr>
          </a:p>
          <a:p>
            <a:pPr>
              <a:spcAft>
                <a:spcPts val="600"/>
              </a:spcAft>
            </a:pPr>
            <a:endParaRPr lang="en-US" sz="2200">
              <a:cs typeface="Calibri Light" panose="020F0302020204030204"/>
            </a:endParaRPr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35D7C73F-5E0D-469E-8B68-40A9CF8D0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8584" y="1194534"/>
            <a:ext cx="2676525" cy="1685925"/>
          </a:xfrm>
          <a:prstGeom prst="rect">
            <a:avLst/>
          </a:prstGeom>
        </p:spPr>
      </p:pic>
      <p:pic>
        <p:nvPicPr>
          <p:cNvPr id="7" name="Image 7">
            <a:extLst>
              <a:ext uri="{FF2B5EF4-FFF2-40B4-BE49-F238E27FC236}">
                <a16:creationId xmlns:a16="http://schemas.microsoft.com/office/drawing/2014/main" id="{50972116-4EC5-46B0-9270-DA407002A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9784" y="4898781"/>
            <a:ext cx="2667000" cy="1695450"/>
          </a:xfrm>
          <a:prstGeom prst="rect">
            <a:avLst/>
          </a:prstGeom>
        </p:spPr>
      </p:pic>
      <p:pic>
        <p:nvPicPr>
          <p:cNvPr id="8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0EAE1527-51E9-4892-8DCA-0F8D85DC4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8726" y="4743390"/>
            <a:ext cx="5947507" cy="818539"/>
          </a:xfrm>
          <a:prstGeom prst="rect">
            <a:avLst/>
          </a:prstGeom>
        </p:spPr>
      </p:pic>
      <p:pic>
        <p:nvPicPr>
          <p:cNvPr id="9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19356461-325A-4E82-8311-B2633B75FF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4342" y="5751080"/>
            <a:ext cx="3827584" cy="65320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DFF10A4-FA7E-4C3B-979A-D1B097EE0E00}"/>
              </a:ext>
            </a:extLst>
          </p:cNvPr>
          <p:cNvSpPr txBox="1"/>
          <p:nvPr/>
        </p:nvSpPr>
        <p:spPr>
          <a:xfrm>
            <a:off x="6065837" y="3478212"/>
            <a:ext cx="52196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3600">
                <a:solidFill>
                  <a:schemeClr val="bg1"/>
                </a:solidFill>
                <a:ea typeface="+mn-lt"/>
                <a:cs typeface="+mn-lt"/>
              </a:rPr>
              <a:t>Seuillage manuel</a:t>
            </a:r>
            <a:r>
              <a:rPr lang="fr-FR" sz="3600">
                <a:solidFill>
                  <a:schemeClr val="bg1"/>
                </a:solidFill>
              </a:rPr>
              <a:t> </a:t>
            </a:r>
            <a:r>
              <a:rPr lang="fr-FR" sz="3600" b="1">
                <a:solidFill>
                  <a:srgbClr val="FF0000"/>
                </a:solidFill>
              </a:rPr>
              <a:t>VS</a:t>
            </a:r>
            <a:r>
              <a:rPr lang="fr-FR" sz="3600">
                <a:solidFill>
                  <a:schemeClr val="bg1"/>
                </a:solidFill>
              </a:rPr>
              <a:t> OTSU</a:t>
            </a:r>
            <a:endParaRPr lang="fr-FR" sz="3600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64CF1336-C628-481D-BAE5-1902B1DCA91B}"/>
              </a:ext>
            </a:extLst>
          </p:cNvPr>
          <p:cNvCxnSpPr/>
          <p:nvPr/>
        </p:nvCxnSpPr>
        <p:spPr>
          <a:xfrm flipV="1">
            <a:off x="6662737" y="2632077"/>
            <a:ext cx="985837" cy="927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5276BF1B-2D9E-4FEC-AEBB-E371690ED5D5}"/>
              </a:ext>
            </a:extLst>
          </p:cNvPr>
          <p:cNvCxnSpPr>
            <a:cxnSpLocks/>
          </p:cNvCxnSpPr>
          <p:nvPr/>
        </p:nvCxnSpPr>
        <p:spPr>
          <a:xfrm flipH="1">
            <a:off x="9712324" y="4098927"/>
            <a:ext cx="633413" cy="70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C309C79-BB8B-46A1-87E7-AA29B336E1D7}"/>
              </a:ext>
            </a:extLst>
          </p:cNvPr>
          <p:cNvSpPr/>
          <p:nvPr/>
        </p:nvSpPr>
        <p:spPr>
          <a:xfrm>
            <a:off x="9631362" y="1804988"/>
            <a:ext cx="547687" cy="476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AC8205-9202-4380-A05B-6155A21207F7}"/>
              </a:ext>
            </a:extLst>
          </p:cNvPr>
          <p:cNvSpPr/>
          <p:nvPr/>
        </p:nvSpPr>
        <p:spPr>
          <a:xfrm>
            <a:off x="6027737" y="4797425"/>
            <a:ext cx="5476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Image 21" descr="Une image contenant texte&#10;&#10;Description générée automatiquement">
            <a:extLst>
              <a:ext uri="{FF2B5EF4-FFF2-40B4-BE49-F238E27FC236}">
                <a16:creationId xmlns:a16="http://schemas.microsoft.com/office/drawing/2014/main" id="{10E19553-0CC4-4FD9-80C9-C42A1AA887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7775" y="159492"/>
            <a:ext cx="3925887" cy="81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754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4E6D1348AB40649B7847627B34ADCD4" ma:contentTypeVersion="8" ma:contentTypeDescription="Crée un document." ma:contentTypeScope="" ma:versionID="1293257a1d0405eb7602a349b2293bed">
  <xsd:schema xmlns:xsd="http://www.w3.org/2001/XMLSchema" xmlns:xs="http://www.w3.org/2001/XMLSchema" xmlns:p="http://schemas.microsoft.com/office/2006/metadata/properties" xmlns:ns2="31c3b3e0-ee88-4673-94d4-f9bf092ef2bd" targetNamespace="http://schemas.microsoft.com/office/2006/metadata/properties" ma:root="true" ma:fieldsID="6ea0e6bc8f7c79ef82e81d2a1366dcf4" ns2:_="">
    <xsd:import namespace="31c3b3e0-ee88-4673-94d4-f9bf092ef2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c3b3e0-ee88-4673-94d4-f9bf092ef2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1FBE3FC-4C21-4CCA-89E2-A6B9EC0E6B0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8A21B1E-2341-4055-A784-5CC753CDF16E}">
  <ds:schemaRefs>
    <ds:schemaRef ds:uri="31c3b3e0-ee88-4673-94d4-f9bf092ef2b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B202A4C-C9ED-40C0-8977-02509C426DE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Grand écran</PresentationFormat>
  <Slides>10</Slides>
  <Notes>0</Notes>
  <HiddenSlides>0</HiddenSlide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1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   Cartes d'identité - détection de la nationalité par la forme   Méthodologie :  Récupération de l'information grâce aux  objets présents sur la carte identifiant ainsi la nationalité.   1 objet --&gt; 1 nationalité Ex. Les vaguellettes pour l'Espagne,  l'aigle pour  la Pologne.    </vt:lpstr>
      <vt:lpstr>   Cartes d'identité - détection de la nationalité par la forme/objets   2 possibilités/pistes :  - Méthode de seuillage d'OTSU   - Haar Cascade classifier / filtres Haar    </vt:lpstr>
      <vt:lpstr>   Cartes d'identité - détection de la nationalité par la forme/objets   Technique d'Otsu          </vt:lpstr>
      <vt:lpstr>Présentation PowerPoint</vt:lpstr>
    </vt:vector>
  </TitlesOfParts>
  <Company>VINCI Concessions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LACHAUSSEE Quentin</dc:creator>
  <cp:revision>11</cp:revision>
  <dcterms:created xsi:type="dcterms:W3CDTF">2021-01-09T10:24:13Z</dcterms:created>
  <dcterms:modified xsi:type="dcterms:W3CDTF">2021-01-16T14:41:02Z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0x010100C4E6D1348AB40649B7847627B34ADCD4</vt:lpwstr>
  </property>
</Properties>
</file>